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Ubuntu"/>
      <p:regular r:id="rId20"/>
      <p:bold r:id="rId21"/>
      <p:italic r:id="rId22"/>
      <p:boldItalic r:id="rId23"/>
    </p:embeddedFont>
    <p:embeddedFont>
      <p:font typeface="Fira Sans Extra Condensed Medium"/>
      <p:regular r:id="rId24"/>
      <p:bold r:id="rId25"/>
      <p:italic r:id="rId26"/>
      <p:boldItalic r:id="rId27"/>
    </p:embeddedFont>
    <p:embeddedFont>
      <p:font typeface="Montserrat Light"/>
      <p:regular r:id="rId28"/>
      <p:bold r:id="rId29"/>
      <p:italic r:id="rId30"/>
      <p:boldItalic r:id="rId31"/>
    </p:embeddedFont>
    <p:embeddedFont>
      <p:font typeface="Yanone Kaffeesatz"/>
      <p:regular r:id="rId32"/>
      <p:bold r:id="rId33"/>
    </p:embeddedFont>
    <p:embeddedFont>
      <p:font typeface="Montserrat SemiBold"/>
      <p:regular r:id="rId34"/>
      <p:bold r:id="rId35"/>
      <p:italic r:id="rId36"/>
      <p:boldItalic r:id="rId37"/>
    </p:embeddedFont>
    <p:embeddedFont>
      <p:font typeface="Montserrat Alternates Light"/>
      <p:regular r:id="rId38"/>
      <p:bold r:id="rId39"/>
      <p:italic r:id="rId40"/>
      <p:boldItalic r:id="rId41"/>
    </p:embeddedFont>
    <p:embeddedFont>
      <p:font typeface="Montserrat"/>
      <p:regular r:id="rId42"/>
      <p:bold r:id="rId43"/>
      <p:italic r:id="rId44"/>
      <p:boldItalic r:id="rId45"/>
    </p:embeddedFont>
    <p:embeddedFont>
      <p:font typeface="Didact Gothic"/>
      <p:regular r:id="rId46"/>
    </p:embeddedFont>
    <p:embeddedFont>
      <p:font typeface="Montserrat Alternates"/>
      <p:regular r:id="rId47"/>
      <p:bold r:id="rId48"/>
      <p:italic r:id="rId49"/>
      <p:boldItalic r:id="rId50"/>
    </p:embeddedFont>
    <p:embeddedFont>
      <p:font typeface="Fira Sans Condensed"/>
      <p:regular r:id="rId51"/>
      <p:bold r:id="rId52"/>
      <p:italic r:id="rId53"/>
      <p:boldItalic r:id="rId54"/>
    </p:embeddedFont>
    <p:embeddedFont>
      <p:font typeface="Montserrat ExtraBold"/>
      <p:bold r:id="rId55"/>
      <p:boldItalic r:id="rId56"/>
    </p:embeddedFont>
    <p:embeddedFont>
      <p:font typeface="Montserrat Alternates ExtraBold"/>
      <p:bold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AlternatesLight-italic.fntdata"/><Relationship Id="rId42" Type="http://schemas.openxmlformats.org/officeDocument/2006/relationships/font" Target="fonts/Montserrat-regular.fntdata"/><Relationship Id="rId41" Type="http://schemas.openxmlformats.org/officeDocument/2006/relationships/font" Target="fonts/MontserratAlternatesLight-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DidactGothic-regular.fntdata"/><Relationship Id="rId45"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MontserratAlternates-bold.fntdata"/><Relationship Id="rId47" Type="http://schemas.openxmlformats.org/officeDocument/2006/relationships/font" Target="fonts/MontserratAlternates-regular.fntdata"/><Relationship Id="rId49" Type="http://schemas.openxmlformats.org/officeDocument/2006/relationships/font" Target="fonts/MontserratAlternate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Light-boldItalic.fntdata"/><Relationship Id="rId30" Type="http://schemas.openxmlformats.org/officeDocument/2006/relationships/font" Target="fonts/MontserratLight-italic.fntdata"/><Relationship Id="rId33" Type="http://schemas.openxmlformats.org/officeDocument/2006/relationships/font" Target="fonts/YanoneKaffeesatz-bold.fntdata"/><Relationship Id="rId32" Type="http://schemas.openxmlformats.org/officeDocument/2006/relationships/font" Target="fonts/YanoneKaffeesatz-regular.fntdata"/><Relationship Id="rId35" Type="http://schemas.openxmlformats.org/officeDocument/2006/relationships/font" Target="fonts/MontserratSemiBold-bold.fntdata"/><Relationship Id="rId34" Type="http://schemas.openxmlformats.org/officeDocument/2006/relationships/font" Target="fonts/MontserratSemiBold-regular.fntdata"/><Relationship Id="rId37" Type="http://schemas.openxmlformats.org/officeDocument/2006/relationships/font" Target="fonts/MontserratSemiBold-boldItalic.fntdata"/><Relationship Id="rId36" Type="http://schemas.openxmlformats.org/officeDocument/2006/relationships/font" Target="fonts/MontserratSemiBold-italic.fntdata"/><Relationship Id="rId39" Type="http://schemas.openxmlformats.org/officeDocument/2006/relationships/font" Target="fonts/MontserratAlternatesLight-bold.fntdata"/><Relationship Id="rId38" Type="http://schemas.openxmlformats.org/officeDocument/2006/relationships/font" Target="fonts/MontserratAlternatesLight-regular.fntdata"/><Relationship Id="rId20" Type="http://schemas.openxmlformats.org/officeDocument/2006/relationships/font" Target="fonts/Ubuntu-regular.fntdata"/><Relationship Id="rId22" Type="http://schemas.openxmlformats.org/officeDocument/2006/relationships/font" Target="fonts/Ubuntu-italic.fntdata"/><Relationship Id="rId21" Type="http://schemas.openxmlformats.org/officeDocument/2006/relationships/font" Target="fonts/Ubuntu-bold.fntdata"/><Relationship Id="rId24" Type="http://schemas.openxmlformats.org/officeDocument/2006/relationships/font" Target="fonts/FiraSansExtraCondensedMedium-regular.fntdata"/><Relationship Id="rId23" Type="http://schemas.openxmlformats.org/officeDocument/2006/relationships/font" Target="fonts/Ubuntu-boldItalic.fntdata"/><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MontserratLight-regular.fntdata"/><Relationship Id="rId27" Type="http://schemas.openxmlformats.org/officeDocument/2006/relationships/font" Target="fonts/FiraSansExtraCondensedMedium-boldItalic.fntdata"/><Relationship Id="rId29" Type="http://schemas.openxmlformats.org/officeDocument/2006/relationships/font" Target="fonts/MontserratLight-bold.fntdata"/><Relationship Id="rId51" Type="http://schemas.openxmlformats.org/officeDocument/2006/relationships/font" Target="fonts/FiraSansCondensed-regular.fntdata"/><Relationship Id="rId50" Type="http://schemas.openxmlformats.org/officeDocument/2006/relationships/font" Target="fonts/MontserratAlternates-boldItalic.fntdata"/><Relationship Id="rId53" Type="http://schemas.openxmlformats.org/officeDocument/2006/relationships/font" Target="fonts/FiraSansCondensed-italic.fntdata"/><Relationship Id="rId52" Type="http://schemas.openxmlformats.org/officeDocument/2006/relationships/font" Target="fonts/FiraSansCondensed-bold.fntdata"/><Relationship Id="rId11" Type="http://schemas.openxmlformats.org/officeDocument/2006/relationships/slide" Target="slides/slide7.xml"/><Relationship Id="rId55" Type="http://schemas.openxmlformats.org/officeDocument/2006/relationships/font" Target="fonts/MontserratExtraBold-bold.fntdata"/><Relationship Id="rId10" Type="http://schemas.openxmlformats.org/officeDocument/2006/relationships/slide" Target="slides/slide6.xml"/><Relationship Id="rId54" Type="http://schemas.openxmlformats.org/officeDocument/2006/relationships/font" Target="fonts/FiraSansCondensed-boldItalic.fntdata"/><Relationship Id="rId13" Type="http://schemas.openxmlformats.org/officeDocument/2006/relationships/slide" Target="slides/slide9.xml"/><Relationship Id="rId57" Type="http://schemas.openxmlformats.org/officeDocument/2006/relationships/font" Target="fonts/MontserratAlternatesExtraBold-bold.fntdata"/><Relationship Id="rId12" Type="http://schemas.openxmlformats.org/officeDocument/2006/relationships/slide" Target="slides/slide8.xml"/><Relationship Id="rId56" Type="http://schemas.openxmlformats.org/officeDocument/2006/relationships/font" Target="fonts/MontserratExtraBold-boldItalic.fntdata"/><Relationship Id="rId15" Type="http://schemas.openxmlformats.org/officeDocument/2006/relationships/slide" Target="slides/slide11.xml"/><Relationship Id="rId14" Type="http://schemas.openxmlformats.org/officeDocument/2006/relationships/slide" Target="slides/slide10.xml"/><Relationship Id="rId58" Type="http://schemas.openxmlformats.org/officeDocument/2006/relationships/font" Target="fonts/MontserratAlternatesExtraBold-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e3884eba7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e3884eba7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e3884eba7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e3884eba7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e3884eba7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e3884eba7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e3884eba7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e3884eba7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e3884eba75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e3884eba75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e3884eba7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e3884eba7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52cab6e55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2cab6e55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6ed1775e4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6ed1775e4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e3884eba7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e3884eba7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e3884eba7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e3884eba7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e3884eba7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e3884eba7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e3884eba75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e3884eba75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e3884eba75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e3884eba75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6f0744aa7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6f0744aa7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1700" y="1779300"/>
            <a:ext cx="8520600" cy="975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000"/>
              <a:buFont typeface="Montserrat ExtraBold"/>
              <a:buNone/>
              <a:defRPr b="0" sz="300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743050" y="2888250"/>
            <a:ext cx="36579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Font typeface="Montserrat"/>
              <a:buNone/>
              <a:defRPr>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pic>
        <p:nvPicPr>
          <p:cNvPr id="47" name="Google Shape;47;p11"/>
          <p:cNvPicPr preferRelativeResize="0"/>
          <p:nvPr/>
        </p:nvPicPr>
        <p:blipFill>
          <a:blip r:embed="rId2">
            <a:alphaModFix amt="56000"/>
          </a:blip>
          <a:stretch>
            <a:fillRect/>
          </a:stretch>
        </p:blipFill>
        <p:spPr>
          <a:xfrm rot="-7199997">
            <a:off x="4531704" y="539794"/>
            <a:ext cx="5918750" cy="6540301"/>
          </a:xfrm>
          <a:prstGeom prst="rect">
            <a:avLst/>
          </a:prstGeom>
          <a:noFill/>
          <a:ln>
            <a:noFill/>
          </a:ln>
        </p:spPr>
      </p:pic>
      <p:pic>
        <p:nvPicPr>
          <p:cNvPr id="48" name="Google Shape;48;p11"/>
          <p:cNvPicPr preferRelativeResize="0"/>
          <p:nvPr/>
        </p:nvPicPr>
        <p:blipFill>
          <a:blip r:embed="rId2">
            <a:alphaModFix amt="56000"/>
          </a:blip>
          <a:stretch>
            <a:fillRect/>
          </a:stretch>
        </p:blipFill>
        <p:spPr>
          <a:xfrm rot="-1365984">
            <a:off x="-1959971" y="118698"/>
            <a:ext cx="5918748" cy="6540298"/>
          </a:xfrm>
          <a:prstGeom prst="rect">
            <a:avLst/>
          </a:prstGeom>
          <a:noFill/>
          <a:ln>
            <a:noFill/>
          </a:ln>
        </p:spPr>
      </p:pic>
      <p:sp>
        <p:nvSpPr>
          <p:cNvPr id="49" name="Google Shape;49;p11"/>
          <p:cNvSpPr txBox="1"/>
          <p:nvPr>
            <p:ph hasCustomPrompt="1" type="title"/>
          </p:nvPr>
        </p:nvSpPr>
        <p:spPr>
          <a:xfrm>
            <a:off x="2028150" y="1598125"/>
            <a:ext cx="5087700" cy="1178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7200"/>
              <a:buNone/>
              <a:defRPr sz="72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p:nvPr>
            <p:ph idx="1" type="subTitle"/>
          </p:nvPr>
        </p:nvSpPr>
        <p:spPr>
          <a:xfrm>
            <a:off x="2618725" y="2840075"/>
            <a:ext cx="3906600" cy="821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52" name="Shape 52"/>
        <p:cNvGrpSpPr/>
        <p:nvPr/>
      </p:nvGrpSpPr>
      <p:grpSpPr>
        <a:xfrm>
          <a:off x="0" y="0"/>
          <a:ext cx="0" cy="0"/>
          <a:chOff x="0" y="0"/>
          <a:chExt cx="0" cy="0"/>
        </a:xfrm>
      </p:grpSpPr>
      <p:pic>
        <p:nvPicPr>
          <p:cNvPr id="53" name="Google Shape;53;p13"/>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54" name="Google Shape;54;p13"/>
          <p:cNvSpPr txBox="1"/>
          <p:nvPr>
            <p:ph type="title"/>
          </p:nvPr>
        </p:nvSpPr>
        <p:spPr>
          <a:xfrm>
            <a:off x="7024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5" name="Google Shape;55;p13"/>
          <p:cNvSpPr txBox="1"/>
          <p:nvPr>
            <p:ph idx="1" type="subTitle"/>
          </p:nvPr>
        </p:nvSpPr>
        <p:spPr>
          <a:xfrm>
            <a:off x="7024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6" name="Google Shape;56;p13"/>
          <p:cNvSpPr txBox="1"/>
          <p:nvPr>
            <p:ph idx="2" type="title"/>
          </p:nvPr>
        </p:nvSpPr>
        <p:spPr>
          <a:xfrm>
            <a:off x="35986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7" name="Google Shape;57;p13"/>
          <p:cNvSpPr txBox="1"/>
          <p:nvPr>
            <p:ph idx="3" type="subTitle"/>
          </p:nvPr>
        </p:nvSpPr>
        <p:spPr>
          <a:xfrm>
            <a:off x="35986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 name="Google Shape;58;p13"/>
          <p:cNvSpPr txBox="1"/>
          <p:nvPr>
            <p:ph idx="4" type="title"/>
          </p:nvPr>
        </p:nvSpPr>
        <p:spPr>
          <a:xfrm>
            <a:off x="6494850" y="1773225"/>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9" name="Google Shape;59;p13"/>
          <p:cNvSpPr txBox="1"/>
          <p:nvPr>
            <p:ph idx="5" type="subTitle"/>
          </p:nvPr>
        </p:nvSpPr>
        <p:spPr>
          <a:xfrm>
            <a:off x="6494850" y="207030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0" name="Google Shape;60;p13"/>
          <p:cNvSpPr txBox="1"/>
          <p:nvPr>
            <p:ph idx="6" type="title"/>
          </p:nvPr>
        </p:nvSpPr>
        <p:spPr>
          <a:xfrm>
            <a:off x="5039900" y="3501280"/>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1" name="Google Shape;61;p13"/>
          <p:cNvSpPr txBox="1"/>
          <p:nvPr>
            <p:ph idx="7" type="subTitle"/>
          </p:nvPr>
        </p:nvSpPr>
        <p:spPr>
          <a:xfrm>
            <a:off x="5039888" y="379823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 name="Google Shape;62;p13"/>
          <p:cNvSpPr txBox="1"/>
          <p:nvPr>
            <p:ph idx="8" type="title"/>
          </p:nvPr>
        </p:nvSpPr>
        <p:spPr>
          <a:xfrm>
            <a:off x="2157425" y="3501280"/>
            <a:ext cx="1946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 name="Google Shape;63;p13"/>
          <p:cNvSpPr txBox="1"/>
          <p:nvPr>
            <p:ph idx="9" type="subTitle"/>
          </p:nvPr>
        </p:nvSpPr>
        <p:spPr>
          <a:xfrm>
            <a:off x="2157413" y="3798230"/>
            <a:ext cx="19467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 name="Google Shape;64;p13"/>
          <p:cNvSpPr txBox="1"/>
          <p:nvPr>
            <p:ph hasCustomPrompt="1" idx="13" type="title"/>
          </p:nvPr>
        </p:nvSpPr>
        <p:spPr>
          <a:xfrm>
            <a:off x="11394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5" name="Google Shape;65;p13"/>
          <p:cNvSpPr txBox="1"/>
          <p:nvPr>
            <p:ph hasCustomPrompt="1" idx="14" type="title"/>
          </p:nvPr>
        </p:nvSpPr>
        <p:spPr>
          <a:xfrm>
            <a:off x="40356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6" name="Google Shape;66;p13"/>
          <p:cNvSpPr txBox="1"/>
          <p:nvPr>
            <p:ph hasCustomPrompt="1" idx="15" type="title"/>
          </p:nvPr>
        </p:nvSpPr>
        <p:spPr>
          <a:xfrm>
            <a:off x="6931800" y="128332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7" name="Google Shape;67;p13"/>
          <p:cNvSpPr txBox="1"/>
          <p:nvPr>
            <p:ph hasCustomPrompt="1" idx="16" type="title"/>
          </p:nvPr>
        </p:nvSpPr>
        <p:spPr>
          <a:xfrm>
            <a:off x="5476850" y="3007778"/>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
        <p:nvSpPr>
          <p:cNvPr id="68" name="Google Shape;68;p13"/>
          <p:cNvSpPr txBox="1"/>
          <p:nvPr>
            <p:ph hasCustomPrompt="1" idx="17" type="title"/>
          </p:nvPr>
        </p:nvSpPr>
        <p:spPr>
          <a:xfrm>
            <a:off x="2594375" y="3015515"/>
            <a:ext cx="1072800" cy="489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400">
                <a:solidFill>
                  <a:schemeClr val="accent2"/>
                </a:solidFill>
              </a:defRPr>
            </a:lvl1pPr>
            <a:lvl2pPr lvl="1" rtl="0" algn="ctr">
              <a:spcBef>
                <a:spcPts val="0"/>
              </a:spcBef>
              <a:spcAft>
                <a:spcPts val="0"/>
              </a:spcAft>
              <a:buClr>
                <a:schemeClr val="accent2"/>
              </a:buClr>
              <a:buSzPts val="2400"/>
              <a:buNone/>
              <a:defRPr sz="2400">
                <a:solidFill>
                  <a:schemeClr val="accent2"/>
                </a:solidFill>
              </a:defRPr>
            </a:lvl2pPr>
            <a:lvl3pPr lvl="2" rtl="0" algn="ctr">
              <a:spcBef>
                <a:spcPts val="0"/>
              </a:spcBef>
              <a:spcAft>
                <a:spcPts val="0"/>
              </a:spcAft>
              <a:buClr>
                <a:schemeClr val="accent2"/>
              </a:buClr>
              <a:buSzPts val="2400"/>
              <a:buNone/>
              <a:defRPr sz="2400">
                <a:solidFill>
                  <a:schemeClr val="accent2"/>
                </a:solidFill>
              </a:defRPr>
            </a:lvl3pPr>
            <a:lvl4pPr lvl="3" rtl="0" algn="ctr">
              <a:spcBef>
                <a:spcPts val="0"/>
              </a:spcBef>
              <a:spcAft>
                <a:spcPts val="0"/>
              </a:spcAft>
              <a:buClr>
                <a:schemeClr val="accent2"/>
              </a:buClr>
              <a:buSzPts val="2400"/>
              <a:buNone/>
              <a:defRPr sz="2400">
                <a:solidFill>
                  <a:schemeClr val="accent2"/>
                </a:solidFill>
              </a:defRPr>
            </a:lvl4pPr>
            <a:lvl5pPr lvl="4" rtl="0" algn="ctr">
              <a:spcBef>
                <a:spcPts val="0"/>
              </a:spcBef>
              <a:spcAft>
                <a:spcPts val="0"/>
              </a:spcAft>
              <a:buClr>
                <a:schemeClr val="accent2"/>
              </a:buClr>
              <a:buSzPts val="2400"/>
              <a:buNone/>
              <a:defRPr sz="2400">
                <a:solidFill>
                  <a:schemeClr val="accent2"/>
                </a:solidFill>
              </a:defRPr>
            </a:lvl5pPr>
            <a:lvl6pPr lvl="5" rtl="0" algn="ctr">
              <a:spcBef>
                <a:spcPts val="0"/>
              </a:spcBef>
              <a:spcAft>
                <a:spcPts val="0"/>
              </a:spcAft>
              <a:buClr>
                <a:schemeClr val="accent2"/>
              </a:buClr>
              <a:buSzPts val="2400"/>
              <a:buNone/>
              <a:defRPr sz="2400">
                <a:solidFill>
                  <a:schemeClr val="accent2"/>
                </a:solidFill>
              </a:defRPr>
            </a:lvl6pPr>
            <a:lvl7pPr lvl="6" rtl="0" algn="ctr">
              <a:spcBef>
                <a:spcPts val="0"/>
              </a:spcBef>
              <a:spcAft>
                <a:spcPts val="0"/>
              </a:spcAft>
              <a:buClr>
                <a:schemeClr val="accent2"/>
              </a:buClr>
              <a:buSzPts val="2400"/>
              <a:buNone/>
              <a:defRPr sz="2400">
                <a:solidFill>
                  <a:schemeClr val="accent2"/>
                </a:solidFill>
              </a:defRPr>
            </a:lvl7pPr>
            <a:lvl8pPr lvl="7" rtl="0" algn="ctr">
              <a:spcBef>
                <a:spcPts val="0"/>
              </a:spcBef>
              <a:spcAft>
                <a:spcPts val="0"/>
              </a:spcAft>
              <a:buClr>
                <a:schemeClr val="accent2"/>
              </a:buClr>
              <a:buSzPts val="2400"/>
              <a:buNone/>
              <a:defRPr sz="2400">
                <a:solidFill>
                  <a:schemeClr val="accent2"/>
                </a:solidFill>
              </a:defRPr>
            </a:lvl8pPr>
            <a:lvl9pPr lvl="8" rtl="0" algn="ctr">
              <a:spcBef>
                <a:spcPts val="0"/>
              </a:spcBef>
              <a:spcAft>
                <a:spcPts val="0"/>
              </a:spcAft>
              <a:buClr>
                <a:schemeClr val="accent2"/>
              </a:buClr>
              <a:buSzPts val="2400"/>
              <a:buNone/>
              <a:defRPr sz="2400">
                <a:solidFill>
                  <a:schemeClr val="accen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SECTION_TITLE_AND_DESCRIPTION_1_1">
    <p:spTree>
      <p:nvGrpSpPr>
        <p:cNvPr id="69" name="Shape 69"/>
        <p:cNvGrpSpPr/>
        <p:nvPr/>
      </p:nvGrpSpPr>
      <p:grpSpPr>
        <a:xfrm>
          <a:off x="0" y="0"/>
          <a:ext cx="0" cy="0"/>
          <a:chOff x="0" y="0"/>
          <a:chExt cx="0" cy="0"/>
        </a:xfrm>
      </p:grpSpPr>
      <p:sp>
        <p:nvSpPr>
          <p:cNvPr id="70" name="Google Shape;70;p14"/>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71" name="Google Shape;71;p14"/>
          <p:cNvSpPr txBox="1"/>
          <p:nvPr>
            <p:ph hasCustomPrompt="1" idx="2" type="title"/>
          </p:nvPr>
        </p:nvSpPr>
        <p:spPr>
          <a:xfrm>
            <a:off x="2477100" y="1022775"/>
            <a:ext cx="657000" cy="7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10000"/>
              <a:buFont typeface="Barlow"/>
              <a:buNone/>
              <a:defRPr b="1" sz="2400">
                <a:solidFill>
                  <a:schemeClr val="accent2"/>
                </a:solidFill>
              </a:defRPr>
            </a:lvl1pPr>
            <a:lvl2pPr lvl="1"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2pPr>
            <a:lvl3pPr lvl="2"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3pPr>
            <a:lvl4pPr lvl="3"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4pPr>
            <a:lvl5pPr lvl="4"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5pPr>
            <a:lvl6pPr lvl="5"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6pPr>
            <a:lvl7pPr lvl="6"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7pPr>
            <a:lvl8pPr lvl="7"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8pPr>
            <a:lvl9pPr lvl="8"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9pPr>
          </a:lstStyle>
          <a:p>
            <a:r>
              <a:t>xx%</a:t>
            </a:r>
          </a:p>
        </p:txBody>
      </p:sp>
      <p:sp>
        <p:nvSpPr>
          <p:cNvPr id="72" name="Google Shape;72;p14"/>
          <p:cNvSpPr txBox="1"/>
          <p:nvPr>
            <p:ph idx="1" type="subTitle"/>
          </p:nvPr>
        </p:nvSpPr>
        <p:spPr>
          <a:xfrm flipH="1">
            <a:off x="3139506" y="1259025"/>
            <a:ext cx="1779300" cy="28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Caveat"/>
              <a:buNone/>
              <a:defRPr b="1" sz="20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2pPr>
            <a:lvl3pPr lvl="2"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3pPr>
            <a:lvl4pPr lvl="3"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4pPr>
            <a:lvl5pPr lvl="4"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5pPr>
            <a:lvl6pPr lvl="5"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6pPr>
            <a:lvl7pPr lvl="6"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7pPr>
            <a:lvl8pPr lvl="7"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8pPr>
            <a:lvl9pPr lvl="8"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9pPr>
          </a:lstStyle>
          <a:p/>
        </p:txBody>
      </p:sp>
      <p:sp>
        <p:nvSpPr>
          <p:cNvPr id="73" name="Google Shape;73;p14"/>
          <p:cNvSpPr txBox="1"/>
          <p:nvPr>
            <p:ph idx="3" type="subTitle"/>
          </p:nvPr>
        </p:nvSpPr>
        <p:spPr>
          <a:xfrm>
            <a:off x="5152806" y="1220900"/>
            <a:ext cx="3201300" cy="360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4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74" name="Google Shape;74;p14"/>
          <p:cNvSpPr txBox="1"/>
          <p:nvPr>
            <p:ph hasCustomPrompt="1" idx="4" type="title"/>
          </p:nvPr>
        </p:nvSpPr>
        <p:spPr>
          <a:xfrm>
            <a:off x="2477100" y="1772447"/>
            <a:ext cx="657000" cy="7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10000"/>
              <a:buFont typeface="Barlow"/>
              <a:buNone/>
              <a:defRPr b="1" sz="2400">
                <a:solidFill>
                  <a:schemeClr val="accent2"/>
                </a:solidFill>
              </a:defRPr>
            </a:lvl1pPr>
            <a:lvl2pPr lvl="1"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2pPr>
            <a:lvl3pPr lvl="2"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3pPr>
            <a:lvl4pPr lvl="3"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4pPr>
            <a:lvl5pPr lvl="4"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5pPr>
            <a:lvl6pPr lvl="5"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6pPr>
            <a:lvl7pPr lvl="6"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7pPr>
            <a:lvl8pPr lvl="7"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8pPr>
            <a:lvl9pPr lvl="8"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9pPr>
          </a:lstStyle>
          <a:p>
            <a:r>
              <a:t>xx%</a:t>
            </a:r>
          </a:p>
        </p:txBody>
      </p:sp>
      <p:sp>
        <p:nvSpPr>
          <p:cNvPr id="75" name="Google Shape;75;p14"/>
          <p:cNvSpPr txBox="1"/>
          <p:nvPr>
            <p:ph idx="5" type="subTitle"/>
          </p:nvPr>
        </p:nvSpPr>
        <p:spPr>
          <a:xfrm flipH="1">
            <a:off x="3139506" y="2008700"/>
            <a:ext cx="1777200" cy="28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Caveat"/>
              <a:buNone/>
              <a:defRPr b="1" sz="20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2pPr>
            <a:lvl3pPr lvl="2"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3pPr>
            <a:lvl4pPr lvl="3"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4pPr>
            <a:lvl5pPr lvl="4"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5pPr>
            <a:lvl6pPr lvl="5"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6pPr>
            <a:lvl7pPr lvl="6"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7pPr>
            <a:lvl8pPr lvl="7"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8pPr>
            <a:lvl9pPr lvl="8"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9pPr>
          </a:lstStyle>
          <a:p/>
        </p:txBody>
      </p:sp>
      <p:sp>
        <p:nvSpPr>
          <p:cNvPr id="76" name="Google Shape;76;p14"/>
          <p:cNvSpPr txBox="1"/>
          <p:nvPr>
            <p:ph idx="6" type="subTitle"/>
          </p:nvPr>
        </p:nvSpPr>
        <p:spPr>
          <a:xfrm>
            <a:off x="5146886" y="1970580"/>
            <a:ext cx="3206400" cy="360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4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77" name="Google Shape;77;p14"/>
          <p:cNvSpPr txBox="1"/>
          <p:nvPr>
            <p:ph hasCustomPrompt="1" idx="7" type="title"/>
          </p:nvPr>
        </p:nvSpPr>
        <p:spPr>
          <a:xfrm>
            <a:off x="2477100" y="2522122"/>
            <a:ext cx="657000" cy="7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10000"/>
              <a:buFont typeface="Barlow"/>
              <a:buNone/>
              <a:defRPr b="1" sz="2400">
                <a:solidFill>
                  <a:schemeClr val="accent2"/>
                </a:solidFill>
              </a:defRPr>
            </a:lvl1pPr>
            <a:lvl2pPr lvl="1"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2pPr>
            <a:lvl3pPr lvl="2"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3pPr>
            <a:lvl4pPr lvl="3"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4pPr>
            <a:lvl5pPr lvl="4"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5pPr>
            <a:lvl6pPr lvl="5"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6pPr>
            <a:lvl7pPr lvl="6"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7pPr>
            <a:lvl8pPr lvl="7"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8pPr>
            <a:lvl9pPr lvl="8"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9pPr>
          </a:lstStyle>
          <a:p>
            <a:r>
              <a:t>xx%</a:t>
            </a:r>
          </a:p>
        </p:txBody>
      </p:sp>
      <p:sp>
        <p:nvSpPr>
          <p:cNvPr id="78" name="Google Shape;78;p14"/>
          <p:cNvSpPr txBox="1"/>
          <p:nvPr>
            <p:ph idx="8" type="subTitle"/>
          </p:nvPr>
        </p:nvSpPr>
        <p:spPr>
          <a:xfrm flipH="1">
            <a:off x="3139506" y="2759849"/>
            <a:ext cx="1779300" cy="28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Caveat"/>
              <a:buNone/>
              <a:defRPr b="1" sz="20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2pPr>
            <a:lvl3pPr lvl="2"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3pPr>
            <a:lvl4pPr lvl="3"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4pPr>
            <a:lvl5pPr lvl="4"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5pPr>
            <a:lvl6pPr lvl="5"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6pPr>
            <a:lvl7pPr lvl="6"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7pPr>
            <a:lvl8pPr lvl="7"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8pPr>
            <a:lvl9pPr lvl="8"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9pPr>
          </a:lstStyle>
          <a:p/>
        </p:txBody>
      </p:sp>
      <p:sp>
        <p:nvSpPr>
          <p:cNvPr id="79" name="Google Shape;79;p14"/>
          <p:cNvSpPr txBox="1"/>
          <p:nvPr>
            <p:ph idx="9" type="subTitle"/>
          </p:nvPr>
        </p:nvSpPr>
        <p:spPr>
          <a:xfrm>
            <a:off x="5143119" y="2721733"/>
            <a:ext cx="3201300" cy="360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4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80" name="Google Shape;80;p14"/>
          <p:cNvSpPr txBox="1"/>
          <p:nvPr>
            <p:ph hasCustomPrompt="1" idx="13" type="title"/>
          </p:nvPr>
        </p:nvSpPr>
        <p:spPr>
          <a:xfrm>
            <a:off x="2477100" y="3275277"/>
            <a:ext cx="657000" cy="7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10000"/>
              <a:buFont typeface="Barlow"/>
              <a:buNone/>
              <a:defRPr b="1" sz="2400">
                <a:solidFill>
                  <a:schemeClr val="accent2"/>
                </a:solidFill>
              </a:defRPr>
            </a:lvl1pPr>
            <a:lvl2pPr lvl="1"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2pPr>
            <a:lvl3pPr lvl="2"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3pPr>
            <a:lvl4pPr lvl="3"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4pPr>
            <a:lvl5pPr lvl="4"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5pPr>
            <a:lvl6pPr lvl="5"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6pPr>
            <a:lvl7pPr lvl="6"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7pPr>
            <a:lvl8pPr lvl="7"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8pPr>
            <a:lvl9pPr lvl="8"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9pPr>
          </a:lstStyle>
          <a:p>
            <a:r>
              <a:t>xx%</a:t>
            </a:r>
          </a:p>
        </p:txBody>
      </p:sp>
      <p:sp>
        <p:nvSpPr>
          <p:cNvPr id="81" name="Google Shape;81;p14"/>
          <p:cNvSpPr txBox="1"/>
          <p:nvPr>
            <p:ph idx="14" type="subTitle"/>
          </p:nvPr>
        </p:nvSpPr>
        <p:spPr>
          <a:xfrm flipH="1">
            <a:off x="3139506" y="3511527"/>
            <a:ext cx="1777200" cy="28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Caveat"/>
              <a:buNone/>
              <a:defRPr b="1" sz="20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2pPr>
            <a:lvl3pPr lvl="2"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3pPr>
            <a:lvl4pPr lvl="3"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4pPr>
            <a:lvl5pPr lvl="4"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5pPr>
            <a:lvl6pPr lvl="5"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6pPr>
            <a:lvl7pPr lvl="6"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7pPr>
            <a:lvl8pPr lvl="7"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8pPr>
            <a:lvl9pPr lvl="8"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9pPr>
          </a:lstStyle>
          <a:p/>
        </p:txBody>
      </p:sp>
      <p:sp>
        <p:nvSpPr>
          <p:cNvPr id="82" name="Google Shape;82;p14"/>
          <p:cNvSpPr txBox="1"/>
          <p:nvPr>
            <p:ph idx="15" type="subTitle"/>
          </p:nvPr>
        </p:nvSpPr>
        <p:spPr>
          <a:xfrm>
            <a:off x="5142250" y="3473428"/>
            <a:ext cx="3206400" cy="360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4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83" name="Google Shape;83;p14"/>
          <p:cNvSpPr txBox="1"/>
          <p:nvPr>
            <p:ph hasCustomPrompt="1" idx="16" type="title"/>
          </p:nvPr>
        </p:nvSpPr>
        <p:spPr>
          <a:xfrm>
            <a:off x="2477100" y="4021475"/>
            <a:ext cx="657000" cy="7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2"/>
              </a:buClr>
              <a:buSzPts val="10000"/>
              <a:buFont typeface="Barlow"/>
              <a:buNone/>
              <a:defRPr b="1" sz="2400">
                <a:solidFill>
                  <a:schemeClr val="accent2"/>
                </a:solidFill>
              </a:defRPr>
            </a:lvl1pPr>
            <a:lvl2pPr lvl="1"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2pPr>
            <a:lvl3pPr lvl="2"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3pPr>
            <a:lvl4pPr lvl="3"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4pPr>
            <a:lvl5pPr lvl="4"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5pPr>
            <a:lvl6pPr lvl="5"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6pPr>
            <a:lvl7pPr lvl="6"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7pPr>
            <a:lvl8pPr lvl="7"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8pPr>
            <a:lvl9pPr lvl="8" rtl="0">
              <a:spcBef>
                <a:spcPts val="0"/>
              </a:spcBef>
              <a:spcAft>
                <a:spcPts val="0"/>
              </a:spcAft>
              <a:buClr>
                <a:schemeClr val="accent2"/>
              </a:buClr>
              <a:buSzPts val="10000"/>
              <a:buFont typeface="Yanone Kaffeesatz"/>
              <a:buNone/>
              <a:defRPr sz="10000">
                <a:solidFill>
                  <a:schemeClr val="accent2"/>
                </a:solidFill>
                <a:latin typeface="Yanone Kaffeesatz"/>
                <a:ea typeface="Yanone Kaffeesatz"/>
                <a:cs typeface="Yanone Kaffeesatz"/>
                <a:sym typeface="Yanone Kaffeesatz"/>
              </a:defRPr>
            </a:lvl9pPr>
          </a:lstStyle>
          <a:p>
            <a:r>
              <a:t>xx%</a:t>
            </a:r>
          </a:p>
        </p:txBody>
      </p:sp>
      <p:sp>
        <p:nvSpPr>
          <p:cNvPr id="84" name="Google Shape;84;p14"/>
          <p:cNvSpPr txBox="1"/>
          <p:nvPr>
            <p:ph idx="17" type="subTitle"/>
          </p:nvPr>
        </p:nvSpPr>
        <p:spPr>
          <a:xfrm flipH="1">
            <a:off x="3139506" y="4257750"/>
            <a:ext cx="1777200" cy="28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Caveat"/>
              <a:buNone/>
              <a:defRPr b="1" sz="2000">
                <a:solidFill>
                  <a:schemeClr val="lt1"/>
                </a:solidFill>
                <a:latin typeface="Ubuntu"/>
                <a:ea typeface="Ubuntu"/>
                <a:cs typeface="Ubuntu"/>
                <a:sym typeface="Ubuntu"/>
              </a:defRPr>
            </a:lvl1pPr>
            <a:lvl2pPr lvl="1"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2pPr>
            <a:lvl3pPr lvl="2"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3pPr>
            <a:lvl4pPr lvl="3"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4pPr>
            <a:lvl5pPr lvl="4"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5pPr>
            <a:lvl6pPr lvl="5"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6pPr>
            <a:lvl7pPr lvl="6"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7pPr>
            <a:lvl8pPr lvl="7"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8pPr>
            <a:lvl9pPr lvl="8" rtl="0">
              <a:lnSpc>
                <a:spcPct val="100000"/>
              </a:lnSpc>
              <a:spcBef>
                <a:spcPts val="0"/>
              </a:spcBef>
              <a:spcAft>
                <a:spcPts val="0"/>
              </a:spcAft>
              <a:buClr>
                <a:schemeClr val="lt1"/>
              </a:buClr>
              <a:buSzPts val="1400"/>
              <a:buFont typeface="Fira Sans Condensed"/>
              <a:buNone/>
              <a:defRPr>
                <a:solidFill>
                  <a:schemeClr val="lt1"/>
                </a:solidFill>
                <a:latin typeface="Fira Sans Condensed"/>
                <a:ea typeface="Fira Sans Condensed"/>
                <a:cs typeface="Fira Sans Condensed"/>
                <a:sym typeface="Fira Sans Condensed"/>
              </a:defRPr>
            </a:lvl9pPr>
          </a:lstStyle>
          <a:p/>
        </p:txBody>
      </p:sp>
      <p:sp>
        <p:nvSpPr>
          <p:cNvPr id="85" name="Google Shape;85;p14"/>
          <p:cNvSpPr txBox="1"/>
          <p:nvPr>
            <p:ph idx="18" type="subTitle"/>
          </p:nvPr>
        </p:nvSpPr>
        <p:spPr>
          <a:xfrm>
            <a:off x="5142250" y="4219650"/>
            <a:ext cx="3206400" cy="360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4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pic>
        <p:nvPicPr>
          <p:cNvPr id="86" name="Google Shape;86;p14"/>
          <p:cNvPicPr preferRelativeResize="0"/>
          <p:nvPr/>
        </p:nvPicPr>
        <p:blipFill rotWithShape="1">
          <a:blip r:embed="rId2">
            <a:alphaModFix/>
          </a:blip>
          <a:srcRect b="0" l="0" r="0" t="0"/>
          <a:stretch/>
        </p:blipFill>
        <p:spPr>
          <a:xfrm>
            <a:off x="-12739" y="1960725"/>
            <a:ext cx="1888727" cy="316492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1">
  <p:cSld name="CUSTOM">
    <p:spTree>
      <p:nvGrpSpPr>
        <p:cNvPr id="87" name="Shape 87"/>
        <p:cNvGrpSpPr/>
        <p:nvPr/>
      </p:nvGrpSpPr>
      <p:grpSpPr>
        <a:xfrm>
          <a:off x="0" y="0"/>
          <a:ext cx="0" cy="0"/>
          <a:chOff x="0" y="0"/>
          <a:chExt cx="0" cy="0"/>
        </a:xfrm>
      </p:grpSpPr>
      <p:pic>
        <p:nvPicPr>
          <p:cNvPr id="88" name="Google Shape;88;p15"/>
          <p:cNvPicPr preferRelativeResize="0"/>
          <p:nvPr/>
        </p:nvPicPr>
        <p:blipFill rotWithShape="1">
          <a:blip r:embed="rId2">
            <a:alphaModFix/>
          </a:blip>
          <a:srcRect b="0" l="29" r="29" t="0"/>
          <a:stretch/>
        </p:blipFill>
        <p:spPr>
          <a:xfrm rot="10800000">
            <a:off x="886002" y="137500"/>
            <a:ext cx="8702104" cy="4868498"/>
          </a:xfrm>
          <a:prstGeom prst="rect">
            <a:avLst/>
          </a:prstGeom>
          <a:noFill/>
          <a:ln>
            <a:noFill/>
          </a:ln>
        </p:spPr>
      </p:pic>
      <p:sp>
        <p:nvSpPr>
          <p:cNvPr id="89" name="Google Shape;89;p15"/>
          <p:cNvSpPr txBox="1"/>
          <p:nvPr>
            <p:ph type="title"/>
          </p:nvPr>
        </p:nvSpPr>
        <p:spPr>
          <a:xfrm>
            <a:off x="1396950" y="1650313"/>
            <a:ext cx="6350100" cy="1289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100"/>
              <a:buNone/>
              <a:defRPr sz="8000">
                <a:solidFill>
                  <a:schemeClr val="lt1"/>
                </a:solidFill>
              </a:defRPr>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90" name="Google Shape;90;p15"/>
          <p:cNvSpPr txBox="1"/>
          <p:nvPr>
            <p:ph idx="1" type="subTitle"/>
          </p:nvPr>
        </p:nvSpPr>
        <p:spPr>
          <a:xfrm>
            <a:off x="1887750" y="2908788"/>
            <a:ext cx="5368500" cy="5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4">
    <p:spTree>
      <p:nvGrpSpPr>
        <p:cNvPr id="91" name="Shape 91"/>
        <p:cNvGrpSpPr/>
        <p:nvPr/>
      </p:nvGrpSpPr>
      <p:grpSpPr>
        <a:xfrm>
          <a:off x="0" y="0"/>
          <a:ext cx="0" cy="0"/>
          <a:chOff x="0" y="0"/>
          <a:chExt cx="0" cy="0"/>
        </a:xfrm>
      </p:grpSpPr>
      <p:pic>
        <p:nvPicPr>
          <p:cNvPr id="92" name="Google Shape;92;p16"/>
          <p:cNvPicPr preferRelativeResize="0"/>
          <p:nvPr/>
        </p:nvPicPr>
        <p:blipFill>
          <a:blip r:embed="rId2">
            <a:alphaModFix/>
          </a:blip>
          <a:stretch>
            <a:fillRect/>
          </a:stretch>
        </p:blipFill>
        <p:spPr>
          <a:xfrm flipH="1">
            <a:off x="5434928" y="-827887"/>
            <a:ext cx="6153101" cy="6799271"/>
          </a:xfrm>
          <a:prstGeom prst="rect">
            <a:avLst/>
          </a:prstGeom>
          <a:noFill/>
          <a:ln>
            <a:noFill/>
          </a:ln>
        </p:spPr>
      </p:pic>
      <p:sp>
        <p:nvSpPr>
          <p:cNvPr id="93" name="Google Shape;93;p16"/>
          <p:cNvSpPr txBox="1"/>
          <p:nvPr>
            <p:ph type="title"/>
          </p:nvPr>
        </p:nvSpPr>
        <p:spPr>
          <a:xfrm>
            <a:off x="2817900" y="2227050"/>
            <a:ext cx="3508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4" name="Google Shape;94;p16"/>
          <p:cNvSpPr txBox="1"/>
          <p:nvPr>
            <p:ph idx="1" type="subTitle"/>
          </p:nvPr>
        </p:nvSpPr>
        <p:spPr>
          <a:xfrm>
            <a:off x="2817900" y="3194925"/>
            <a:ext cx="35082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95" name="Google Shape;95;p16"/>
          <p:cNvPicPr preferRelativeResize="0"/>
          <p:nvPr/>
        </p:nvPicPr>
        <p:blipFill>
          <a:blip r:embed="rId2">
            <a:alphaModFix/>
          </a:blip>
          <a:stretch>
            <a:fillRect/>
          </a:stretch>
        </p:blipFill>
        <p:spPr>
          <a:xfrm flipH="1" rot="10800000">
            <a:off x="-2444022" y="-827887"/>
            <a:ext cx="6153101" cy="6799271"/>
          </a:xfrm>
          <a:prstGeom prst="rect">
            <a:avLst/>
          </a:prstGeom>
          <a:noFill/>
          <a:ln>
            <a:noFill/>
          </a:ln>
        </p:spPr>
      </p:pic>
      <p:sp>
        <p:nvSpPr>
          <p:cNvPr id="96" name="Google Shape;96;p16"/>
          <p:cNvSpPr txBox="1"/>
          <p:nvPr>
            <p:ph hasCustomPrompt="1" idx="2" type="title"/>
          </p:nvPr>
        </p:nvSpPr>
        <p:spPr>
          <a:xfrm>
            <a:off x="3349500" y="1027125"/>
            <a:ext cx="2445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4800"/>
              <a:buNone/>
              <a:defRPr sz="48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7" name="Google Shape;97;p16"/>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_1">
    <p:spTree>
      <p:nvGrpSpPr>
        <p:cNvPr id="98" name="Shape 98"/>
        <p:cNvGrpSpPr/>
        <p:nvPr/>
      </p:nvGrpSpPr>
      <p:grpSpPr>
        <a:xfrm>
          <a:off x="0" y="0"/>
          <a:ext cx="0" cy="0"/>
          <a:chOff x="0" y="0"/>
          <a:chExt cx="0" cy="0"/>
        </a:xfrm>
      </p:grpSpPr>
      <p:pic>
        <p:nvPicPr>
          <p:cNvPr id="99" name="Google Shape;99;p17"/>
          <p:cNvPicPr preferRelativeResize="0"/>
          <p:nvPr/>
        </p:nvPicPr>
        <p:blipFill>
          <a:blip r:embed="rId2">
            <a:alphaModFix/>
          </a:blip>
          <a:stretch>
            <a:fillRect/>
          </a:stretch>
        </p:blipFill>
        <p:spPr>
          <a:xfrm flipH="1">
            <a:off x="3108153" y="-827887"/>
            <a:ext cx="6153101" cy="6799271"/>
          </a:xfrm>
          <a:prstGeom prst="rect">
            <a:avLst/>
          </a:prstGeom>
          <a:noFill/>
          <a:ln>
            <a:noFill/>
          </a:ln>
        </p:spPr>
      </p:pic>
      <p:sp>
        <p:nvSpPr>
          <p:cNvPr id="100" name="Google Shape;100;p17"/>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ph type="title"/>
          </p:nvPr>
        </p:nvSpPr>
        <p:spPr>
          <a:xfrm>
            <a:off x="1212600" y="2227050"/>
            <a:ext cx="3508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2" name="Google Shape;102;p17"/>
          <p:cNvSpPr txBox="1"/>
          <p:nvPr>
            <p:ph idx="1" type="subTitle"/>
          </p:nvPr>
        </p:nvSpPr>
        <p:spPr>
          <a:xfrm>
            <a:off x="1212600" y="3194925"/>
            <a:ext cx="35082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160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03" name="Google Shape;103;p17"/>
          <p:cNvSpPr txBox="1"/>
          <p:nvPr>
            <p:ph hasCustomPrompt="1" idx="2" type="title"/>
          </p:nvPr>
        </p:nvSpPr>
        <p:spPr>
          <a:xfrm>
            <a:off x="1212600" y="1027125"/>
            <a:ext cx="24450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4_1_1">
    <p:spTree>
      <p:nvGrpSpPr>
        <p:cNvPr id="104" name="Shape 104"/>
        <p:cNvGrpSpPr/>
        <p:nvPr/>
      </p:nvGrpSpPr>
      <p:grpSpPr>
        <a:xfrm>
          <a:off x="0" y="0"/>
          <a:ext cx="0" cy="0"/>
          <a:chOff x="0" y="0"/>
          <a:chExt cx="0" cy="0"/>
        </a:xfrm>
      </p:grpSpPr>
      <p:sp>
        <p:nvSpPr>
          <p:cNvPr id="105" name="Google Shape;105;p18"/>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txBox="1"/>
          <p:nvPr>
            <p:ph type="title"/>
          </p:nvPr>
        </p:nvSpPr>
        <p:spPr>
          <a:xfrm>
            <a:off x="5112425" y="2227050"/>
            <a:ext cx="28767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7" name="Google Shape;107;p18"/>
          <p:cNvSpPr txBox="1"/>
          <p:nvPr>
            <p:ph hasCustomPrompt="1" idx="2" type="title"/>
          </p:nvPr>
        </p:nvSpPr>
        <p:spPr>
          <a:xfrm>
            <a:off x="5112425" y="1027125"/>
            <a:ext cx="24450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08" name="Google Shape;108;p18"/>
          <p:cNvSpPr txBox="1"/>
          <p:nvPr>
            <p:ph idx="1" type="subTitle"/>
          </p:nvPr>
        </p:nvSpPr>
        <p:spPr>
          <a:xfrm>
            <a:off x="5112425" y="3194925"/>
            <a:ext cx="3156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pic>
        <p:nvPicPr>
          <p:cNvPr id="109" name="Google Shape;109;p18"/>
          <p:cNvPicPr preferRelativeResize="0"/>
          <p:nvPr/>
        </p:nvPicPr>
        <p:blipFill>
          <a:blip r:embed="rId2">
            <a:alphaModFix/>
          </a:blip>
          <a:stretch>
            <a:fillRect/>
          </a:stretch>
        </p:blipFill>
        <p:spPr>
          <a:xfrm flipH="1" rot="7199998">
            <a:off x="-1138410" y="-712063"/>
            <a:ext cx="6153100" cy="679926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4_1_1_1">
    <p:spTree>
      <p:nvGrpSpPr>
        <p:cNvPr id="110" name="Shape 110"/>
        <p:cNvGrpSpPr/>
        <p:nvPr/>
      </p:nvGrpSpPr>
      <p:grpSpPr>
        <a:xfrm>
          <a:off x="0" y="0"/>
          <a:ext cx="0" cy="0"/>
          <a:chOff x="0" y="0"/>
          <a:chExt cx="0" cy="0"/>
        </a:xfrm>
      </p:grpSpPr>
      <p:pic>
        <p:nvPicPr>
          <p:cNvPr id="111" name="Google Shape;111;p19"/>
          <p:cNvPicPr preferRelativeResize="0"/>
          <p:nvPr/>
        </p:nvPicPr>
        <p:blipFill>
          <a:blip r:embed="rId2">
            <a:alphaModFix/>
          </a:blip>
          <a:stretch>
            <a:fillRect/>
          </a:stretch>
        </p:blipFill>
        <p:spPr>
          <a:xfrm flipH="1" rot="3600002">
            <a:off x="4129318" y="-712064"/>
            <a:ext cx="6153100" cy="6799269"/>
          </a:xfrm>
          <a:prstGeom prst="rect">
            <a:avLst/>
          </a:prstGeom>
          <a:noFill/>
          <a:ln>
            <a:noFill/>
          </a:ln>
        </p:spPr>
      </p:pic>
      <p:sp>
        <p:nvSpPr>
          <p:cNvPr id="112" name="Google Shape;112;p19"/>
          <p:cNvSpPr txBox="1"/>
          <p:nvPr>
            <p:ph type="title"/>
          </p:nvPr>
        </p:nvSpPr>
        <p:spPr>
          <a:xfrm>
            <a:off x="1212600" y="2227050"/>
            <a:ext cx="3508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3" name="Google Shape;113;p19"/>
          <p:cNvSpPr txBox="1"/>
          <p:nvPr>
            <p:ph idx="1" type="subTitle"/>
          </p:nvPr>
        </p:nvSpPr>
        <p:spPr>
          <a:xfrm>
            <a:off x="1212600" y="3194925"/>
            <a:ext cx="35082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160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14" name="Google Shape;114;p19"/>
          <p:cNvSpPr txBox="1"/>
          <p:nvPr>
            <p:ph hasCustomPrompt="1" idx="2" type="title"/>
          </p:nvPr>
        </p:nvSpPr>
        <p:spPr>
          <a:xfrm>
            <a:off x="1214500" y="1027125"/>
            <a:ext cx="24450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5" name="Google Shape;115;p19"/>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16" name="Shape 116"/>
        <p:cNvGrpSpPr/>
        <p:nvPr/>
      </p:nvGrpSpPr>
      <p:grpSpPr>
        <a:xfrm>
          <a:off x="0" y="0"/>
          <a:ext cx="0" cy="0"/>
          <a:chOff x="0" y="0"/>
          <a:chExt cx="0" cy="0"/>
        </a:xfrm>
      </p:grpSpPr>
      <p:sp>
        <p:nvSpPr>
          <p:cNvPr id="117" name="Google Shape;117;p20"/>
          <p:cNvSpPr txBox="1"/>
          <p:nvPr>
            <p:ph idx="1" type="subTitle"/>
          </p:nvPr>
        </p:nvSpPr>
        <p:spPr>
          <a:xfrm>
            <a:off x="1990525" y="1322825"/>
            <a:ext cx="5140500" cy="4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18" name="Google Shape;118;p20"/>
          <p:cNvSpPr txBox="1"/>
          <p:nvPr>
            <p:ph hasCustomPrompt="1" type="title"/>
          </p:nvPr>
        </p:nvSpPr>
        <p:spPr>
          <a:xfrm>
            <a:off x="2181870" y="721575"/>
            <a:ext cx="47580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b="1" sz="4000">
                <a:solidFill>
                  <a:schemeClr val="lt1"/>
                </a:solidFill>
                <a:latin typeface="Montserrat"/>
                <a:ea typeface="Montserrat"/>
                <a:cs typeface="Montserrat"/>
                <a:sym typeface="Montserrat"/>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19" name="Google Shape;119;p20"/>
          <p:cNvSpPr txBox="1"/>
          <p:nvPr>
            <p:ph idx="2" type="subTitle"/>
          </p:nvPr>
        </p:nvSpPr>
        <p:spPr>
          <a:xfrm>
            <a:off x="1990525" y="2670775"/>
            <a:ext cx="5140500" cy="4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0" name="Google Shape;120;p20"/>
          <p:cNvSpPr txBox="1"/>
          <p:nvPr>
            <p:ph hasCustomPrompt="1" idx="3" type="title"/>
          </p:nvPr>
        </p:nvSpPr>
        <p:spPr>
          <a:xfrm>
            <a:off x="2181870" y="2069525"/>
            <a:ext cx="47580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b="1" sz="4000">
                <a:solidFill>
                  <a:schemeClr val="accent2"/>
                </a:solidFill>
                <a:latin typeface="Montserrat"/>
                <a:ea typeface="Montserrat"/>
                <a:cs typeface="Montserrat"/>
                <a:sym typeface="Montserrat"/>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21" name="Google Shape;121;p20"/>
          <p:cNvSpPr txBox="1"/>
          <p:nvPr>
            <p:ph idx="4" type="subTitle"/>
          </p:nvPr>
        </p:nvSpPr>
        <p:spPr>
          <a:xfrm>
            <a:off x="1990525" y="4018725"/>
            <a:ext cx="5140500" cy="4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2" name="Google Shape;122;p20"/>
          <p:cNvSpPr txBox="1"/>
          <p:nvPr>
            <p:ph hasCustomPrompt="1" idx="5" type="title"/>
          </p:nvPr>
        </p:nvSpPr>
        <p:spPr>
          <a:xfrm>
            <a:off x="2181870" y="3417475"/>
            <a:ext cx="47580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b="1" sz="4000">
                <a:solidFill>
                  <a:schemeClr val="lt1"/>
                </a:solidFill>
                <a:latin typeface="Montserrat"/>
                <a:ea typeface="Montserrat"/>
                <a:cs typeface="Montserrat"/>
                <a:sym typeface="Montserrat"/>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pic>
        <p:nvPicPr>
          <p:cNvPr id="123" name="Google Shape;123;p20"/>
          <p:cNvPicPr preferRelativeResize="0"/>
          <p:nvPr/>
        </p:nvPicPr>
        <p:blipFill rotWithShape="1">
          <a:blip r:embed="rId2">
            <a:alphaModFix/>
          </a:blip>
          <a:srcRect b="0" l="29" r="29" t="0"/>
          <a:stretch/>
        </p:blipFill>
        <p:spPr>
          <a:xfrm rot="-5400000">
            <a:off x="5392666" y="2531219"/>
            <a:ext cx="7778041" cy="4351520"/>
          </a:xfrm>
          <a:prstGeom prst="rect">
            <a:avLst/>
          </a:prstGeom>
          <a:noFill/>
          <a:ln>
            <a:noFill/>
          </a:ln>
        </p:spPr>
      </p:pic>
      <p:pic>
        <p:nvPicPr>
          <p:cNvPr id="124" name="Google Shape;124;p20"/>
          <p:cNvPicPr preferRelativeResize="0"/>
          <p:nvPr/>
        </p:nvPicPr>
        <p:blipFill rotWithShape="1">
          <a:blip r:embed="rId2">
            <a:alphaModFix/>
          </a:blip>
          <a:srcRect b="0" l="29" r="29" t="0"/>
          <a:stretch/>
        </p:blipFill>
        <p:spPr>
          <a:xfrm rot="5400000">
            <a:off x="-4037883" y="-1739240"/>
            <a:ext cx="7778041" cy="435152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 name="Google Shape;13;p3"/>
          <p:cNvPicPr preferRelativeResize="0"/>
          <p:nvPr/>
        </p:nvPicPr>
        <p:blipFill>
          <a:blip r:embed="rId2">
            <a:alphaModFix/>
          </a:blip>
          <a:stretch>
            <a:fillRect/>
          </a:stretch>
        </p:blipFill>
        <p:spPr>
          <a:xfrm>
            <a:off x="-76672" y="-827887"/>
            <a:ext cx="6153101" cy="6799271"/>
          </a:xfrm>
          <a:prstGeom prst="rect">
            <a:avLst/>
          </a:prstGeom>
          <a:noFill/>
          <a:ln>
            <a:noFill/>
          </a:ln>
        </p:spPr>
      </p:pic>
      <p:sp>
        <p:nvSpPr>
          <p:cNvPr id="14" name="Google Shape;14;p3"/>
          <p:cNvSpPr txBox="1"/>
          <p:nvPr>
            <p:ph type="title"/>
          </p:nvPr>
        </p:nvSpPr>
        <p:spPr>
          <a:xfrm>
            <a:off x="5112425" y="2227050"/>
            <a:ext cx="28767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5112425" y="1027125"/>
            <a:ext cx="24450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6" name="Google Shape;16;p3"/>
          <p:cNvSpPr txBox="1"/>
          <p:nvPr>
            <p:ph idx="1" type="subTitle"/>
          </p:nvPr>
        </p:nvSpPr>
        <p:spPr>
          <a:xfrm>
            <a:off x="5112425" y="3194925"/>
            <a:ext cx="31566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1_1">
    <p:spTree>
      <p:nvGrpSpPr>
        <p:cNvPr id="125" name="Shape 125"/>
        <p:cNvGrpSpPr/>
        <p:nvPr/>
      </p:nvGrpSpPr>
      <p:grpSpPr>
        <a:xfrm>
          <a:off x="0" y="0"/>
          <a:ext cx="0" cy="0"/>
          <a:chOff x="0" y="0"/>
          <a:chExt cx="0" cy="0"/>
        </a:xfrm>
      </p:grpSpPr>
      <p:pic>
        <p:nvPicPr>
          <p:cNvPr id="126" name="Google Shape;126;p21"/>
          <p:cNvPicPr preferRelativeResize="0"/>
          <p:nvPr/>
        </p:nvPicPr>
        <p:blipFill>
          <a:blip r:embed="rId2">
            <a:alphaModFix/>
          </a:blip>
          <a:stretch>
            <a:fillRect/>
          </a:stretch>
        </p:blipFill>
        <p:spPr>
          <a:xfrm rot="10800000">
            <a:off x="675098" y="-14654"/>
            <a:ext cx="1819652" cy="2125526"/>
          </a:xfrm>
          <a:prstGeom prst="rect">
            <a:avLst/>
          </a:prstGeom>
          <a:noFill/>
          <a:ln>
            <a:noFill/>
          </a:ln>
        </p:spPr>
      </p:pic>
      <p:pic>
        <p:nvPicPr>
          <p:cNvPr id="127" name="Google Shape;127;p21"/>
          <p:cNvPicPr preferRelativeResize="0"/>
          <p:nvPr/>
        </p:nvPicPr>
        <p:blipFill>
          <a:blip r:embed="rId3">
            <a:alphaModFix/>
          </a:blip>
          <a:stretch>
            <a:fillRect/>
          </a:stretch>
        </p:blipFill>
        <p:spPr>
          <a:xfrm rot="10800000">
            <a:off x="3888505" y="-1"/>
            <a:ext cx="1453074" cy="2990225"/>
          </a:xfrm>
          <a:prstGeom prst="rect">
            <a:avLst/>
          </a:prstGeom>
          <a:noFill/>
          <a:ln>
            <a:noFill/>
          </a:ln>
        </p:spPr>
      </p:pic>
      <p:sp>
        <p:nvSpPr>
          <p:cNvPr id="128" name="Google Shape;128;p21"/>
          <p:cNvSpPr txBox="1"/>
          <p:nvPr>
            <p:ph idx="1" type="subTitle"/>
          </p:nvPr>
        </p:nvSpPr>
        <p:spPr>
          <a:xfrm>
            <a:off x="789900" y="3889975"/>
            <a:ext cx="3774600" cy="4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9" name="Google Shape;129;p21"/>
          <p:cNvSpPr txBox="1"/>
          <p:nvPr>
            <p:ph hasCustomPrompt="1" type="title"/>
          </p:nvPr>
        </p:nvSpPr>
        <p:spPr>
          <a:xfrm>
            <a:off x="789900" y="3288725"/>
            <a:ext cx="377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b="1" sz="5000">
                <a:solidFill>
                  <a:schemeClr val="accent2"/>
                </a:solidFill>
                <a:latin typeface="Montserrat"/>
                <a:ea typeface="Montserrat"/>
                <a:cs typeface="Montserrat"/>
                <a:sym typeface="Montserrat"/>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30" name="Google Shape;130;p21"/>
          <p:cNvSpPr txBox="1"/>
          <p:nvPr>
            <p:ph idx="2" type="subTitle"/>
          </p:nvPr>
        </p:nvSpPr>
        <p:spPr>
          <a:xfrm>
            <a:off x="4579575" y="3889975"/>
            <a:ext cx="3774600" cy="403200"/>
          </a:xfrm>
          <a:prstGeom prst="rect">
            <a:avLst/>
          </a:prstGeom>
        </p:spPr>
        <p:txBody>
          <a:bodyPr anchorCtr="0" anchor="t" bIns="91425" lIns="91425" spcFirstLastPara="1" rIns="91425" wrap="square" tIns="91425">
            <a:noAutofit/>
          </a:bodyPr>
          <a:lstStyle>
            <a:lvl1pPr lvl="0" marR="182880" rtl="0" algn="ctr">
              <a:lnSpc>
                <a:spcPct val="100000"/>
              </a:lnSpc>
              <a:spcBef>
                <a:spcPts val="0"/>
              </a:spcBef>
              <a:spcAft>
                <a:spcPts val="0"/>
              </a:spcAft>
              <a:buSzPts val="1400"/>
              <a:buNone/>
              <a:defRPr sz="1600">
                <a:solidFill>
                  <a:schemeClr val="lt1"/>
                </a:solidFill>
                <a:latin typeface="Didact Gothic"/>
                <a:ea typeface="Didact Gothic"/>
                <a:cs typeface="Didact Gothic"/>
                <a:sym typeface="Didact Gothic"/>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31" name="Google Shape;131;p21"/>
          <p:cNvSpPr txBox="1"/>
          <p:nvPr>
            <p:ph hasCustomPrompt="1" idx="3" type="title"/>
          </p:nvPr>
        </p:nvSpPr>
        <p:spPr>
          <a:xfrm>
            <a:off x="4572003" y="3288725"/>
            <a:ext cx="37746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b="1" sz="5000">
                <a:solidFill>
                  <a:schemeClr val="accent2"/>
                </a:solidFill>
                <a:latin typeface="Montserrat"/>
                <a:ea typeface="Montserrat"/>
                <a:cs typeface="Montserrat"/>
                <a:sym typeface="Montserrat"/>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32" name="Google Shape;132;p21"/>
          <p:cNvSpPr txBox="1"/>
          <p:nvPr>
            <p:ph idx="4"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BODY_1">
    <p:spTree>
      <p:nvGrpSpPr>
        <p:cNvPr id="133" name="Shape 133"/>
        <p:cNvGrpSpPr/>
        <p:nvPr/>
      </p:nvGrpSpPr>
      <p:grpSpPr>
        <a:xfrm>
          <a:off x="0" y="0"/>
          <a:ext cx="0" cy="0"/>
          <a:chOff x="0" y="0"/>
          <a:chExt cx="0" cy="0"/>
        </a:xfrm>
      </p:grpSpPr>
      <p:pic>
        <p:nvPicPr>
          <p:cNvPr id="134" name="Google Shape;134;p22"/>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135" name="Google Shape;135;p22"/>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36" name="Google Shape;136;p22"/>
          <p:cNvSpPr txBox="1"/>
          <p:nvPr>
            <p:ph idx="2" type="title"/>
          </p:nvPr>
        </p:nvSpPr>
        <p:spPr>
          <a:xfrm>
            <a:off x="809939"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7" name="Google Shape;137;p22"/>
          <p:cNvSpPr txBox="1"/>
          <p:nvPr>
            <p:ph idx="1" type="subTitle"/>
          </p:nvPr>
        </p:nvSpPr>
        <p:spPr>
          <a:xfrm>
            <a:off x="809925"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8" name="Google Shape;138;p22"/>
          <p:cNvSpPr txBox="1"/>
          <p:nvPr>
            <p:ph idx="3" type="title"/>
          </p:nvPr>
        </p:nvSpPr>
        <p:spPr>
          <a:xfrm>
            <a:off x="3463502"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39" name="Google Shape;139;p22"/>
          <p:cNvSpPr txBox="1"/>
          <p:nvPr>
            <p:ph idx="4" type="subTitle"/>
          </p:nvPr>
        </p:nvSpPr>
        <p:spPr>
          <a:xfrm>
            <a:off x="3463488"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22"/>
          <p:cNvSpPr txBox="1"/>
          <p:nvPr>
            <p:ph idx="5" type="title"/>
          </p:nvPr>
        </p:nvSpPr>
        <p:spPr>
          <a:xfrm>
            <a:off x="6117052" y="3104050"/>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41" name="Google Shape;141;p22"/>
          <p:cNvSpPr txBox="1"/>
          <p:nvPr>
            <p:ph idx="6" type="subTitle"/>
          </p:nvPr>
        </p:nvSpPr>
        <p:spPr>
          <a:xfrm>
            <a:off x="6117038" y="3477200"/>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2" name="Shape 142"/>
        <p:cNvGrpSpPr/>
        <p:nvPr/>
      </p:nvGrpSpPr>
      <p:grpSpPr>
        <a:xfrm>
          <a:off x="0" y="0"/>
          <a:ext cx="0" cy="0"/>
          <a:chOff x="0" y="0"/>
          <a:chExt cx="0" cy="0"/>
        </a:xfrm>
      </p:grpSpPr>
      <p:sp>
        <p:nvSpPr>
          <p:cNvPr id="143" name="Google Shape;143;p23"/>
          <p:cNvSpPr txBox="1"/>
          <p:nvPr>
            <p:ph type="title"/>
          </p:nvPr>
        </p:nvSpPr>
        <p:spPr>
          <a:xfrm>
            <a:off x="3758000" y="378225"/>
            <a:ext cx="46131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144" name="Google Shape;144;p23"/>
          <p:cNvPicPr preferRelativeResize="0"/>
          <p:nvPr/>
        </p:nvPicPr>
        <p:blipFill>
          <a:blip r:embed="rId2">
            <a:alphaModFix amt="56000"/>
          </a:blip>
          <a:stretch>
            <a:fillRect/>
          </a:stretch>
        </p:blipFill>
        <p:spPr>
          <a:xfrm rot="-1365984">
            <a:off x="-1511771" y="-174252"/>
            <a:ext cx="5918748" cy="6540298"/>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spTree>
      <p:nvGrpSpPr>
        <p:cNvPr id="145" name="Shape 145"/>
        <p:cNvGrpSpPr/>
        <p:nvPr/>
      </p:nvGrpSpPr>
      <p:grpSpPr>
        <a:xfrm>
          <a:off x="0" y="0"/>
          <a:ext cx="0" cy="0"/>
          <a:chOff x="0" y="0"/>
          <a:chExt cx="0" cy="0"/>
        </a:xfrm>
      </p:grpSpPr>
      <p:sp>
        <p:nvSpPr>
          <p:cNvPr id="146" name="Google Shape;146;p24"/>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147" name="Google Shape;147;p24"/>
          <p:cNvPicPr preferRelativeResize="0"/>
          <p:nvPr/>
        </p:nvPicPr>
        <p:blipFill>
          <a:blip r:embed="rId2">
            <a:alphaModFix amt="50000"/>
          </a:blip>
          <a:stretch>
            <a:fillRect/>
          </a:stretch>
        </p:blipFill>
        <p:spPr>
          <a:xfrm>
            <a:off x="1" y="2801493"/>
            <a:ext cx="9144003" cy="3036157"/>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
    <p:spTree>
      <p:nvGrpSpPr>
        <p:cNvPr id="148" name="Shape 148"/>
        <p:cNvGrpSpPr/>
        <p:nvPr/>
      </p:nvGrpSpPr>
      <p:grpSpPr>
        <a:xfrm>
          <a:off x="0" y="0"/>
          <a:ext cx="0" cy="0"/>
          <a:chOff x="0" y="0"/>
          <a:chExt cx="0" cy="0"/>
        </a:xfrm>
      </p:grpSpPr>
      <p:sp>
        <p:nvSpPr>
          <p:cNvPr id="149" name="Google Shape;149;p25"/>
          <p:cNvSpPr txBox="1"/>
          <p:nvPr>
            <p:ph type="title"/>
          </p:nvPr>
        </p:nvSpPr>
        <p:spPr>
          <a:xfrm>
            <a:off x="3229175" y="378225"/>
            <a:ext cx="5142000" cy="5151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pic>
        <p:nvPicPr>
          <p:cNvPr id="150" name="Google Shape;150;p25"/>
          <p:cNvPicPr preferRelativeResize="0"/>
          <p:nvPr/>
        </p:nvPicPr>
        <p:blipFill>
          <a:blip r:embed="rId2">
            <a:alphaModFix/>
          </a:blip>
          <a:stretch>
            <a:fillRect/>
          </a:stretch>
        </p:blipFill>
        <p:spPr>
          <a:xfrm flipH="1" rot="5400000">
            <a:off x="-2255011" y="1532427"/>
            <a:ext cx="6751897" cy="224187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
    <p:spTree>
      <p:nvGrpSpPr>
        <p:cNvPr id="151" name="Shape 151"/>
        <p:cNvGrpSpPr/>
        <p:nvPr/>
      </p:nvGrpSpPr>
      <p:grpSpPr>
        <a:xfrm>
          <a:off x="0" y="0"/>
          <a:ext cx="0" cy="0"/>
          <a:chOff x="0" y="0"/>
          <a:chExt cx="0" cy="0"/>
        </a:xfrm>
      </p:grpSpPr>
      <p:sp>
        <p:nvSpPr>
          <p:cNvPr id="152" name="Google Shape;152;p26"/>
          <p:cNvSpPr txBox="1"/>
          <p:nvPr>
            <p:ph type="title"/>
          </p:nvPr>
        </p:nvSpPr>
        <p:spPr>
          <a:xfrm>
            <a:off x="3161025" y="378225"/>
            <a:ext cx="52101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8">
    <p:spTree>
      <p:nvGrpSpPr>
        <p:cNvPr id="153" name="Shape 153"/>
        <p:cNvGrpSpPr/>
        <p:nvPr/>
      </p:nvGrpSpPr>
      <p:grpSpPr>
        <a:xfrm>
          <a:off x="0" y="0"/>
          <a:ext cx="0" cy="0"/>
          <a:chOff x="0" y="0"/>
          <a:chExt cx="0" cy="0"/>
        </a:xfrm>
      </p:grpSpPr>
      <p:sp>
        <p:nvSpPr>
          <p:cNvPr id="154" name="Google Shape;154;p27"/>
          <p:cNvSpPr txBox="1"/>
          <p:nvPr>
            <p:ph type="title"/>
          </p:nvPr>
        </p:nvSpPr>
        <p:spPr>
          <a:xfrm>
            <a:off x="789900" y="4150672"/>
            <a:ext cx="7564200" cy="555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55" name="Google Shape;155;p27"/>
          <p:cNvPicPr preferRelativeResize="0"/>
          <p:nvPr/>
        </p:nvPicPr>
        <p:blipFill>
          <a:blip r:embed="rId2">
            <a:alphaModFix/>
          </a:blip>
          <a:stretch>
            <a:fillRect/>
          </a:stretch>
        </p:blipFill>
        <p:spPr>
          <a:xfrm flipH="1" rot="10800000">
            <a:off x="-3640859" y="-2028805"/>
            <a:ext cx="6153101" cy="6799271"/>
          </a:xfrm>
          <a:prstGeom prst="rect">
            <a:avLst/>
          </a:prstGeom>
          <a:noFill/>
          <a:ln>
            <a:noFill/>
          </a:ln>
        </p:spPr>
      </p:pic>
      <p:pic>
        <p:nvPicPr>
          <p:cNvPr id="156" name="Google Shape;156;p27"/>
          <p:cNvPicPr preferRelativeResize="0"/>
          <p:nvPr/>
        </p:nvPicPr>
        <p:blipFill>
          <a:blip r:embed="rId2">
            <a:alphaModFix/>
          </a:blip>
          <a:stretch>
            <a:fillRect/>
          </a:stretch>
        </p:blipFill>
        <p:spPr>
          <a:xfrm rot="10800000">
            <a:off x="6631766" y="-2028805"/>
            <a:ext cx="6153101" cy="6799271"/>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2">
    <p:spTree>
      <p:nvGrpSpPr>
        <p:cNvPr id="157" name="Shape 157"/>
        <p:cNvGrpSpPr/>
        <p:nvPr/>
      </p:nvGrpSpPr>
      <p:grpSpPr>
        <a:xfrm>
          <a:off x="0" y="0"/>
          <a:ext cx="0" cy="0"/>
          <a:chOff x="0" y="0"/>
          <a:chExt cx="0" cy="0"/>
        </a:xfrm>
      </p:grpSpPr>
      <p:sp>
        <p:nvSpPr>
          <p:cNvPr id="158" name="Google Shape;158;p28"/>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59" name="Google Shape;159;p28"/>
          <p:cNvSpPr txBox="1"/>
          <p:nvPr>
            <p:ph idx="1" type="subTitle"/>
          </p:nvPr>
        </p:nvSpPr>
        <p:spPr>
          <a:xfrm>
            <a:off x="4870825" y="1767050"/>
            <a:ext cx="3273600" cy="2327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100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1">
    <p:spTree>
      <p:nvGrpSpPr>
        <p:cNvPr id="160" name="Shape 160"/>
        <p:cNvGrpSpPr/>
        <p:nvPr/>
      </p:nvGrpSpPr>
      <p:grpSpPr>
        <a:xfrm>
          <a:off x="0" y="0"/>
          <a:ext cx="0" cy="0"/>
          <a:chOff x="0" y="0"/>
          <a:chExt cx="0" cy="0"/>
        </a:xfrm>
      </p:grpSpPr>
      <p:sp>
        <p:nvSpPr>
          <p:cNvPr id="161" name="Google Shape;161;p29"/>
          <p:cNvSpPr txBox="1"/>
          <p:nvPr>
            <p:ph idx="1" type="subTitle"/>
          </p:nvPr>
        </p:nvSpPr>
        <p:spPr>
          <a:xfrm>
            <a:off x="1098925" y="531350"/>
            <a:ext cx="3273600" cy="123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Montserrat ExtraBold"/>
              <a:buNone/>
              <a:defRPr>
                <a:latin typeface="Montserrat ExtraBold"/>
                <a:ea typeface="Montserrat ExtraBold"/>
                <a:cs typeface="Montserrat ExtraBold"/>
                <a:sym typeface="Montserrat ExtraBold"/>
              </a:defRPr>
            </a:lvl1pPr>
            <a:lvl2pPr lvl="1"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2pPr>
            <a:lvl3pPr lvl="2"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3pPr>
            <a:lvl4pPr lvl="3"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4pPr>
            <a:lvl5pPr lvl="4"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5pPr>
            <a:lvl6pPr lvl="5"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6pPr>
            <a:lvl7pPr lvl="6"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7pPr>
            <a:lvl8pPr lvl="7"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8pPr>
            <a:lvl9pPr lvl="8" rtl="0" algn="ctr">
              <a:lnSpc>
                <a:spcPct val="100000"/>
              </a:lnSpc>
              <a:spcBef>
                <a:spcPts val="0"/>
              </a:spcBef>
              <a:spcAft>
                <a:spcPts val="0"/>
              </a:spcAft>
              <a:buSzPts val="2100"/>
              <a:buFont typeface="Montserrat SemiBold"/>
              <a:buNone/>
              <a:defRPr sz="2100">
                <a:latin typeface="Montserrat SemiBold"/>
                <a:ea typeface="Montserrat SemiBold"/>
                <a:cs typeface="Montserrat SemiBold"/>
                <a:sym typeface="Montserrat SemiBold"/>
              </a:defRPr>
            </a:lvl9pPr>
          </a:lstStyle>
          <a:p/>
        </p:txBody>
      </p:sp>
      <p:sp>
        <p:nvSpPr>
          <p:cNvPr id="162" name="Google Shape;162;p29"/>
          <p:cNvSpPr txBox="1"/>
          <p:nvPr>
            <p:ph type="title"/>
          </p:nvPr>
        </p:nvSpPr>
        <p:spPr>
          <a:xfrm>
            <a:off x="3229175" y="378225"/>
            <a:ext cx="5142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63" name="Google Shape;163;p29"/>
          <p:cNvSpPr txBox="1"/>
          <p:nvPr>
            <p:ph idx="2" type="subTitle"/>
          </p:nvPr>
        </p:nvSpPr>
        <p:spPr>
          <a:xfrm>
            <a:off x="1098925" y="1971825"/>
            <a:ext cx="3273600" cy="2324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100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
    <p:spTree>
      <p:nvGrpSpPr>
        <p:cNvPr id="164" name="Shape 164"/>
        <p:cNvGrpSpPr/>
        <p:nvPr/>
      </p:nvGrpSpPr>
      <p:grpSpPr>
        <a:xfrm>
          <a:off x="0" y="0"/>
          <a:ext cx="0" cy="0"/>
          <a:chOff x="0" y="0"/>
          <a:chExt cx="0" cy="0"/>
        </a:xfrm>
      </p:grpSpPr>
      <p:sp>
        <p:nvSpPr>
          <p:cNvPr id="165" name="Google Shape;165;p30"/>
          <p:cNvSpPr txBox="1"/>
          <p:nvPr>
            <p:ph type="title"/>
          </p:nvPr>
        </p:nvSpPr>
        <p:spPr>
          <a:xfrm>
            <a:off x="4734000" y="378225"/>
            <a:ext cx="36372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66" name="Google Shape;166;p30"/>
          <p:cNvSpPr txBox="1"/>
          <p:nvPr>
            <p:ph idx="1" type="subTitle"/>
          </p:nvPr>
        </p:nvSpPr>
        <p:spPr>
          <a:xfrm>
            <a:off x="4962600" y="1726500"/>
            <a:ext cx="3637200" cy="211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160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pic>
        <p:nvPicPr>
          <p:cNvPr id="167" name="Google Shape;167;p30"/>
          <p:cNvPicPr preferRelativeResize="0"/>
          <p:nvPr/>
        </p:nvPicPr>
        <p:blipFill>
          <a:blip r:embed="rId2">
            <a:alphaModFix/>
          </a:blip>
          <a:stretch>
            <a:fillRect/>
          </a:stretch>
        </p:blipFill>
        <p:spPr>
          <a:xfrm rot="10800000">
            <a:off x="442601" y="0"/>
            <a:ext cx="1488450" cy="3063002"/>
          </a:xfrm>
          <a:prstGeom prst="rect">
            <a:avLst/>
          </a:prstGeom>
          <a:noFill/>
          <a:ln>
            <a:noFill/>
          </a:ln>
        </p:spPr>
      </p:pic>
      <p:pic>
        <p:nvPicPr>
          <p:cNvPr id="168" name="Google Shape;168;p30"/>
          <p:cNvPicPr preferRelativeResize="0"/>
          <p:nvPr/>
        </p:nvPicPr>
        <p:blipFill>
          <a:blip r:embed="rId2">
            <a:alphaModFix/>
          </a:blip>
          <a:stretch>
            <a:fillRect/>
          </a:stretch>
        </p:blipFill>
        <p:spPr>
          <a:xfrm>
            <a:off x="8354100" y="2892100"/>
            <a:ext cx="1488450" cy="306300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mt="56000"/>
          </a:blip>
          <a:stretch>
            <a:fillRect/>
          </a:stretch>
        </p:blipFill>
        <p:spPr>
          <a:xfrm rot="-7199997">
            <a:off x="4531704" y="539794"/>
            <a:ext cx="5918750" cy="6540301"/>
          </a:xfrm>
          <a:prstGeom prst="rect">
            <a:avLst/>
          </a:prstGeom>
          <a:noFill/>
          <a:ln>
            <a:noFill/>
          </a:ln>
        </p:spPr>
      </p:pic>
      <p:sp>
        <p:nvSpPr>
          <p:cNvPr id="19" name="Google Shape;19;p4"/>
          <p:cNvSpPr txBox="1"/>
          <p:nvPr>
            <p:ph idx="1" type="body"/>
          </p:nvPr>
        </p:nvSpPr>
        <p:spPr>
          <a:xfrm>
            <a:off x="686700" y="1076275"/>
            <a:ext cx="7684500" cy="3265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accent2"/>
              </a:buClr>
              <a:buSzPts val="1100"/>
              <a:buAutoNum type="arabicPeriod"/>
              <a:defRPr sz="1250"/>
            </a:lvl1pPr>
            <a:lvl2pPr indent="-298450" lvl="1" marL="914400">
              <a:spcBef>
                <a:spcPts val="1600"/>
              </a:spcBef>
              <a:spcAft>
                <a:spcPts val="0"/>
              </a:spcAft>
              <a:buClr>
                <a:schemeClr val="dk1"/>
              </a:buClr>
              <a:buSzPts val="1100"/>
              <a:buFont typeface="Muli"/>
              <a:buAutoNum type="alphaLcPeriod"/>
              <a:defRPr sz="1250"/>
            </a:lvl2pPr>
            <a:lvl3pPr indent="-298450" lvl="2" marL="1371600">
              <a:spcBef>
                <a:spcPts val="1600"/>
              </a:spcBef>
              <a:spcAft>
                <a:spcPts val="0"/>
              </a:spcAft>
              <a:buClr>
                <a:schemeClr val="dk1"/>
              </a:buClr>
              <a:buSzPts val="1100"/>
              <a:buFont typeface="Muli"/>
              <a:buAutoNum type="romanLcPeriod"/>
              <a:defRPr sz="1250"/>
            </a:lvl3pPr>
            <a:lvl4pPr indent="-298450" lvl="3" marL="1828800">
              <a:spcBef>
                <a:spcPts val="1600"/>
              </a:spcBef>
              <a:spcAft>
                <a:spcPts val="0"/>
              </a:spcAft>
              <a:buClr>
                <a:schemeClr val="dk1"/>
              </a:buClr>
              <a:buSzPts val="1100"/>
              <a:buFont typeface="Muli"/>
              <a:buAutoNum type="arabicPeriod"/>
              <a:defRPr sz="1250"/>
            </a:lvl4pPr>
            <a:lvl5pPr indent="-298450" lvl="4" marL="2286000">
              <a:spcBef>
                <a:spcPts val="1600"/>
              </a:spcBef>
              <a:spcAft>
                <a:spcPts val="0"/>
              </a:spcAft>
              <a:buClr>
                <a:schemeClr val="dk1"/>
              </a:buClr>
              <a:buSzPts val="1100"/>
              <a:buFont typeface="Muli"/>
              <a:buAutoNum type="alphaLcPeriod"/>
              <a:defRPr sz="1250"/>
            </a:lvl5pPr>
            <a:lvl6pPr indent="-298450" lvl="5" marL="2743200">
              <a:spcBef>
                <a:spcPts val="1600"/>
              </a:spcBef>
              <a:spcAft>
                <a:spcPts val="0"/>
              </a:spcAft>
              <a:buClr>
                <a:schemeClr val="dk1"/>
              </a:buClr>
              <a:buSzPts val="1100"/>
              <a:buFont typeface="Muli"/>
              <a:buAutoNum type="romanLcPeriod"/>
              <a:defRPr sz="1250"/>
            </a:lvl6pPr>
            <a:lvl7pPr indent="-298450" lvl="6" marL="3200400">
              <a:spcBef>
                <a:spcPts val="1600"/>
              </a:spcBef>
              <a:spcAft>
                <a:spcPts val="0"/>
              </a:spcAft>
              <a:buClr>
                <a:schemeClr val="dk1"/>
              </a:buClr>
              <a:buSzPts val="1100"/>
              <a:buFont typeface="Muli"/>
              <a:buAutoNum type="arabicPeriod"/>
              <a:defRPr sz="1250"/>
            </a:lvl7pPr>
            <a:lvl8pPr indent="-298450" lvl="7" marL="3657600">
              <a:spcBef>
                <a:spcPts val="1600"/>
              </a:spcBef>
              <a:spcAft>
                <a:spcPts val="0"/>
              </a:spcAft>
              <a:buClr>
                <a:schemeClr val="dk1"/>
              </a:buClr>
              <a:buSzPts val="1100"/>
              <a:buFont typeface="Muli"/>
              <a:buAutoNum type="alphaLcPeriod"/>
              <a:defRPr sz="1250"/>
            </a:lvl8pPr>
            <a:lvl9pPr indent="-298450" lvl="8" marL="4114800">
              <a:spcBef>
                <a:spcPts val="1600"/>
              </a:spcBef>
              <a:spcAft>
                <a:spcPts val="1600"/>
              </a:spcAft>
              <a:buClr>
                <a:schemeClr val="dk1"/>
              </a:buClr>
              <a:buSzPts val="1100"/>
              <a:buFont typeface="Muli"/>
              <a:buAutoNum type="romanLcPeriod"/>
              <a:defRPr sz="1250"/>
            </a:lvl9pPr>
          </a:lstStyle>
          <a:p/>
        </p:txBody>
      </p:sp>
      <p:sp>
        <p:nvSpPr>
          <p:cNvPr id="20" name="Google Shape;20;p4"/>
          <p:cNvSpPr txBox="1"/>
          <p:nvPr>
            <p:ph type="title"/>
          </p:nvPr>
        </p:nvSpPr>
        <p:spPr>
          <a:xfrm>
            <a:off x="1781425" y="378225"/>
            <a:ext cx="65898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7">
    <p:spTree>
      <p:nvGrpSpPr>
        <p:cNvPr id="169" name="Shape 169"/>
        <p:cNvGrpSpPr/>
        <p:nvPr/>
      </p:nvGrpSpPr>
      <p:grpSpPr>
        <a:xfrm>
          <a:off x="0" y="0"/>
          <a:ext cx="0" cy="0"/>
          <a:chOff x="0" y="0"/>
          <a:chExt cx="0" cy="0"/>
        </a:xfrm>
      </p:grpSpPr>
      <p:pic>
        <p:nvPicPr>
          <p:cNvPr id="170" name="Google Shape;170;p31"/>
          <p:cNvPicPr preferRelativeResize="0"/>
          <p:nvPr/>
        </p:nvPicPr>
        <p:blipFill>
          <a:blip r:embed="rId2">
            <a:alphaModFix/>
          </a:blip>
          <a:stretch>
            <a:fillRect/>
          </a:stretch>
        </p:blipFill>
        <p:spPr>
          <a:xfrm rot="5399995">
            <a:off x="-2368482" y="1910826"/>
            <a:ext cx="6751897" cy="2241876"/>
          </a:xfrm>
          <a:prstGeom prst="rect">
            <a:avLst/>
          </a:prstGeom>
          <a:noFill/>
          <a:ln>
            <a:noFill/>
          </a:ln>
        </p:spPr>
      </p:pic>
      <p:sp>
        <p:nvSpPr>
          <p:cNvPr id="171" name="Google Shape;171;p31"/>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72" name="Google Shape;172;p31"/>
          <p:cNvSpPr txBox="1"/>
          <p:nvPr>
            <p:ph idx="1" type="subTitle"/>
          </p:nvPr>
        </p:nvSpPr>
        <p:spPr>
          <a:xfrm>
            <a:off x="1976000" y="2684865"/>
            <a:ext cx="2241900" cy="192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73" name="Shape 173"/>
        <p:cNvGrpSpPr/>
        <p:nvPr/>
      </p:nvGrpSpPr>
      <p:grpSpPr>
        <a:xfrm>
          <a:off x="0" y="0"/>
          <a:ext cx="0" cy="0"/>
          <a:chOff x="0" y="0"/>
          <a:chExt cx="0" cy="0"/>
        </a:xfrm>
      </p:grpSpPr>
      <p:sp>
        <p:nvSpPr>
          <p:cNvPr id="174" name="Google Shape;174;p32"/>
          <p:cNvSpPr txBox="1"/>
          <p:nvPr>
            <p:ph type="title"/>
          </p:nvPr>
        </p:nvSpPr>
        <p:spPr>
          <a:xfrm>
            <a:off x="5284303" y="3314360"/>
            <a:ext cx="3069900" cy="4653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1800"/>
              <a:buNone/>
              <a:defRPr sz="2000">
                <a:solidFill>
                  <a:schemeClr val="accent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5" name="Google Shape;175;p32"/>
          <p:cNvSpPr txBox="1"/>
          <p:nvPr>
            <p:ph idx="1" type="subTitle"/>
          </p:nvPr>
        </p:nvSpPr>
        <p:spPr>
          <a:xfrm>
            <a:off x="2702800" y="1363838"/>
            <a:ext cx="5651100" cy="185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400"/>
              <a:buNone/>
              <a:defRPr sz="2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pic>
        <p:nvPicPr>
          <p:cNvPr id="176" name="Google Shape;176;p32"/>
          <p:cNvPicPr preferRelativeResize="0"/>
          <p:nvPr/>
        </p:nvPicPr>
        <p:blipFill>
          <a:blip r:embed="rId2">
            <a:alphaModFix/>
          </a:blip>
          <a:stretch>
            <a:fillRect/>
          </a:stretch>
        </p:blipFill>
        <p:spPr>
          <a:xfrm rot="-5400000">
            <a:off x="-1874003" y="1459629"/>
            <a:ext cx="6272302" cy="1747924"/>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9_1">
    <p:spTree>
      <p:nvGrpSpPr>
        <p:cNvPr id="177" name="Shape 177"/>
        <p:cNvGrpSpPr/>
        <p:nvPr/>
      </p:nvGrpSpPr>
      <p:grpSpPr>
        <a:xfrm>
          <a:off x="0" y="0"/>
          <a:ext cx="0" cy="0"/>
          <a:chOff x="0" y="0"/>
          <a:chExt cx="0" cy="0"/>
        </a:xfrm>
      </p:grpSpPr>
      <p:sp>
        <p:nvSpPr>
          <p:cNvPr id="178" name="Google Shape;178;p33"/>
          <p:cNvSpPr txBox="1"/>
          <p:nvPr>
            <p:ph idx="1" type="subTitle"/>
          </p:nvPr>
        </p:nvSpPr>
        <p:spPr>
          <a:xfrm>
            <a:off x="789900" y="3390968"/>
            <a:ext cx="7563900" cy="98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400"/>
              <a:buNone/>
              <a:defRPr sz="25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9" name="Google Shape;179;p33"/>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80" name="Google Shape;180;p33"/>
          <p:cNvSpPr txBox="1"/>
          <p:nvPr>
            <p:ph idx="2" type="title"/>
          </p:nvPr>
        </p:nvSpPr>
        <p:spPr>
          <a:xfrm>
            <a:off x="2400850" y="4295468"/>
            <a:ext cx="5970300" cy="401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Char char="-"/>
              <a:defRPr sz="1600"/>
            </a:lvl1pPr>
            <a:lvl2pPr lvl="1" rtl="0" algn="r">
              <a:spcBef>
                <a:spcPts val="0"/>
              </a:spcBef>
              <a:spcAft>
                <a:spcPts val="0"/>
              </a:spcAft>
              <a:buSzPts val="2100"/>
              <a:buChar char="-"/>
              <a:defRPr sz="2100"/>
            </a:lvl2pPr>
            <a:lvl3pPr lvl="2" rtl="0" algn="r">
              <a:spcBef>
                <a:spcPts val="0"/>
              </a:spcBef>
              <a:spcAft>
                <a:spcPts val="0"/>
              </a:spcAft>
              <a:buSzPts val="2100"/>
              <a:buChar char="-"/>
              <a:defRPr sz="2100"/>
            </a:lvl3pPr>
            <a:lvl4pPr lvl="3" rtl="0" algn="r">
              <a:spcBef>
                <a:spcPts val="0"/>
              </a:spcBef>
              <a:spcAft>
                <a:spcPts val="0"/>
              </a:spcAft>
              <a:buSzPts val="2100"/>
              <a:buChar char="-"/>
              <a:defRPr sz="2100"/>
            </a:lvl4pPr>
            <a:lvl5pPr lvl="4" rtl="0" algn="r">
              <a:spcBef>
                <a:spcPts val="0"/>
              </a:spcBef>
              <a:spcAft>
                <a:spcPts val="0"/>
              </a:spcAft>
              <a:buSzPts val="2100"/>
              <a:buChar char="-"/>
              <a:defRPr sz="2100"/>
            </a:lvl5pPr>
            <a:lvl6pPr lvl="5" rtl="0" algn="r">
              <a:spcBef>
                <a:spcPts val="0"/>
              </a:spcBef>
              <a:spcAft>
                <a:spcPts val="0"/>
              </a:spcAft>
              <a:buSzPts val="2100"/>
              <a:buChar char="-"/>
              <a:defRPr sz="2100"/>
            </a:lvl6pPr>
            <a:lvl7pPr lvl="6" rtl="0" algn="r">
              <a:spcBef>
                <a:spcPts val="0"/>
              </a:spcBef>
              <a:spcAft>
                <a:spcPts val="0"/>
              </a:spcAft>
              <a:buSzPts val="2100"/>
              <a:buChar char="-"/>
              <a:defRPr sz="2100"/>
            </a:lvl7pPr>
            <a:lvl8pPr lvl="7" rtl="0" algn="r">
              <a:spcBef>
                <a:spcPts val="0"/>
              </a:spcBef>
              <a:spcAft>
                <a:spcPts val="0"/>
              </a:spcAft>
              <a:buSzPts val="2100"/>
              <a:buChar char="-"/>
              <a:defRPr sz="2100"/>
            </a:lvl8pPr>
            <a:lvl9pPr lvl="8" rtl="0" algn="r">
              <a:spcBef>
                <a:spcPts val="0"/>
              </a:spcBef>
              <a:spcAft>
                <a:spcPts val="0"/>
              </a:spcAft>
              <a:buSzPts val="2100"/>
              <a:buChar char="-"/>
              <a:defRPr sz="2100"/>
            </a:lvl9pPr>
          </a:lstStyle>
          <a:p/>
        </p:txBody>
      </p:sp>
      <p:pic>
        <p:nvPicPr>
          <p:cNvPr id="181" name="Google Shape;181;p33"/>
          <p:cNvPicPr preferRelativeResize="0"/>
          <p:nvPr/>
        </p:nvPicPr>
        <p:blipFill>
          <a:blip r:embed="rId2">
            <a:alphaModFix/>
          </a:blip>
          <a:stretch>
            <a:fillRect/>
          </a:stretch>
        </p:blipFill>
        <p:spPr>
          <a:xfrm rot="5400000">
            <a:off x="446400" y="-75899"/>
            <a:ext cx="1878876" cy="3148474"/>
          </a:xfrm>
          <a:prstGeom prst="rect">
            <a:avLst/>
          </a:prstGeom>
          <a:noFill/>
          <a:ln>
            <a:noFill/>
          </a:ln>
        </p:spPr>
      </p:pic>
      <p:pic>
        <p:nvPicPr>
          <p:cNvPr id="182" name="Google Shape;182;p33"/>
          <p:cNvPicPr preferRelativeResize="0"/>
          <p:nvPr/>
        </p:nvPicPr>
        <p:blipFill>
          <a:blip r:embed="rId3">
            <a:alphaModFix/>
          </a:blip>
          <a:stretch>
            <a:fillRect/>
          </a:stretch>
        </p:blipFill>
        <p:spPr>
          <a:xfrm flipH="1" rot="-5400000">
            <a:off x="6993624" y="175926"/>
            <a:ext cx="1519775" cy="3127473"/>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0">
    <p:spTree>
      <p:nvGrpSpPr>
        <p:cNvPr id="183" name="Shape 183"/>
        <p:cNvGrpSpPr/>
        <p:nvPr/>
      </p:nvGrpSpPr>
      <p:grpSpPr>
        <a:xfrm>
          <a:off x="0" y="0"/>
          <a:ext cx="0" cy="0"/>
          <a:chOff x="0" y="0"/>
          <a:chExt cx="0" cy="0"/>
        </a:xfrm>
      </p:grpSpPr>
      <p:pic>
        <p:nvPicPr>
          <p:cNvPr id="184" name="Google Shape;184;p34"/>
          <p:cNvPicPr preferRelativeResize="0"/>
          <p:nvPr/>
        </p:nvPicPr>
        <p:blipFill>
          <a:blip r:embed="rId2">
            <a:alphaModFix amt="50000"/>
          </a:blip>
          <a:stretch>
            <a:fillRect/>
          </a:stretch>
        </p:blipFill>
        <p:spPr>
          <a:xfrm>
            <a:off x="-3192424" y="1047350"/>
            <a:ext cx="12336426" cy="4096149"/>
          </a:xfrm>
          <a:prstGeom prst="rect">
            <a:avLst/>
          </a:prstGeom>
          <a:noFill/>
          <a:ln>
            <a:noFill/>
          </a:ln>
        </p:spPr>
      </p:pic>
      <p:sp>
        <p:nvSpPr>
          <p:cNvPr id="185" name="Google Shape;185;p34"/>
          <p:cNvSpPr txBox="1"/>
          <p:nvPr>
            <p:ph type="title"/>
          </p:nvPr>
        </p:nvSpPr>
        <p:spPr>
          <a:xfrm>
            <a:off x="5033100" y="1498000"/>
            <a:ext cx="3168600" cy="534300"/>
          </a:xfrm>
          <a:prstGeom prst="rect">
            <a:avLst/>
          </a:prstGeom>
        </p:spPr>
        <p:txBody>
          <a:bodyPr anchorCtr="0" anchor="b" bIns="91425" lIns="91425" spcFirstLastPara="1" rIns="91425" wrap="square" tIns="91425">
            <a:noAutofit/>
          </a:bodyPr>
          <a:lstStyle>
            <a:lvl1pPr lvl="0" rtl="0">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
        <p:nvSpPr>
          <p:cNvPr id="186" name="Google Shape;186;p34"/>
          <p:cNvSpPr txBox="1"/>
          <p:nvPr>
            <p:ph idx="1" type="subTitle"/>
          </p:nvPr>
        </p:nvSpPr>
        <p:spPr>
          <a:xfrm>
            <a:off x="5033100" y="2110500"/>
            <a:ext cx="3168600" cy="1561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0_1">
    <p:spTree>
      <p:nvGrpSpPr>
        <p:cNvPr id="187" name="Shape 187"/>
        <p:cNvGrpSpPr/>
        <p:nvPr/>
      </p:nvGrpSpPr>
      <p:grpSpPr>
        <a:xfrm>
          <a:off x="0" y="0"/>
          <a:ext cx="0" cy="0"/>
          <a:chOff x="0" y="0"/>
          <a:chExt cx="0" cy="0"/>
        </a:xfrm>
      </p:grpSpPr>
      <p:pic>
        <p:nvPicPr>
          <p:cNvPr id="188" name="Google Shape;188;p35"/>
          <p:cNvPicPr preferRelativeResize="0"/>
          <p:nvPr/>
        </p:nvPicPr>
        <p:blipFill>
          <a:blip r:embed="rId2">
            <a:alphaModFix amt="50000"/>
          </a:blip>
          <a:stretch>
            <a:fillRect/>
          </a:stretch>
        </p:blipFill>
        <p:spPr>
          <a:xfrm rot="10800000">
            <a:off x="-3192424" y="0"/>
            <a:ext cx="12336426" cy="4096149"/>
          </a:xfrm>
          <a:prstGeom prst="rect">
            <a:avLst/>
          </a:prstGeom>
          <a:noFill/>
          <a:ln>
            <a:noFill/>
          </a:ln>
        </p:spPr>
      </p:pic>
      <p:sp>
        <p:nvSpPr>
          <p:cNvPr id="189" name="Google Shape;189;p35"/>
          <p:cNvSpPr txBox="1"/>
          <p:nvPr>
            <p:ph type="title"/>
          </p:nvPr>
        </p:nvSpPr>
        <p:spPr>
          <a:xfrm>
            <a:off x="942300" y="1498000"/>
            <a:ext cx="3168600" cy="534300"/>
          </a:xfrm>
          <a:prstGeom prst="rect">
            <a:avLst/>
          </a:prstGeom>
        </p:spPr>
        <p:txBody>
          <a:bodyPr anchorCtr="0" anchor="b" bIns="91425" lIns="91425" spcFirstLastPara="1" rIns="91425" wrap="square" tIns="91425">
            <a:noAutofit/>
          </a:bodyPr>
          <a:lstStyle>
            <a:lvl1pPr lvl="0" rtl="0">
              <a:spcBef>
                <a:spcPts val="0"/>
              </a:spcBef>
              <a:spcAft>
                <a:spcPts val="0"/>
              </a:spcAft>
              <a:buSzPts val="2100"/>
              <a:buNone/>
              <a:defRPr sz="2100"/>
            </a:lvl1pPr>
            <a:lvl2pPr lvl="1" rtl="0">
              <a:spcBef>
                <a:spcPts val="0"/>
              </a:spcBef>
              <a:spcAft>
                <a:spcPts val="0"/>
              </a:spcAft>
              <a:buSzPts val="2100"/>
              <a:buNone/>
              <a:defRPr sz="2100"/>
            </a:lvl2pPr>
            <a:lvl3pPr lvl="2" rtl="0">
              <a:spcBef>
                <a:spcPts val="0"/>
              </a:spcBef>
              <a:spcAft>
                <a:spcPts val="0"/>
              </a:spcAft>
              <a:buSzPts val="2100"/>
              <a:buNone/>
              <a:defRPr sz="2100"/>
            </a:lvl3pPr>
            <a:lvl4pPr lvl="3" rtl="0">
              <a:spcBef>
                <a:spcPts val="0"/>
              </a:spcBef>
              <a:spcAft>
                <a:spcPts val="0"/>
              </a:spcAft>
              <a:buSzPts val="2100"/>
              <a:buNone/>
              <a:defRPr sz="2100"/>
            </a:lvl4pPr>
            <a:lvl5pPr lvl="4" rtl="0">
              <a:spcBef>
                <a:spcPts val="0"/>
              </a:spcBef>
              <a:spcAft>
                <a:spcPts val="0"/>
              </a:spcAft>
              <a:buSzPts val="2100"/>
              <a:buNone/>
              <a:defRPr sz="2100"/>
            </a:lvl5pPr>
            <a:lvl6pPr lvl="5" rtl="0">
              <a:spcBef>
                <a:spcPts val="0"/>
              </a:spcBef>
              <a:spcAft>
                <a:spcPts val="0"/>
              </a:spcAft>
              <a:buSzPts val="2100"/>
              <a:buNone/>
              <a:defRPr sz="2100"/>
            </a:lvl6pPr>
            <a:lvl7pPr lvl="6" rtl="0">
              <a:spcBef>
                <a:spcPts val="0"/>
              </a:spcBef>
              <a:spcAft>
                <a:spcPts val="0"/>
              </a:spcAft>
              <a:buSzPts val="2100"/>
              <a:buNone/>
              <a:defRPr sz="2100"/>
            </a:lvl7pPr>
            <a:lvl8pPr lvl="7" rtl="0">
              <a:spcBef>
                <a:spcPts val="0"/>
              </a:spcBef>
              <a:spcAft>
                <a:spcPts val="0"/>
              </a:spcAft>
              <a:buSzPts val="2100"/>
              <a:buNone/>
              <a:defRPr sz="2100"/>
            </a:lvl8pPr>
            <a:lvl9pPr lvl="8" rtl="0">
              <a:spcBef>
                <a:spcPts val="0"/>
              </a:spcBef>
              <a:spcAft>
                <a:spcPts val="0"/>
              </a:spcAft>
              <a:buSzPts val="2100"/>
              <a:buNone/>
              <a:defRPr sz="2100"/>
            </a:lvl9pPr>
          </a:lstStyle>
          <a:p/>
        </p:txBody>
      </p:sp>
      <p:sp>
        <p:nvSpPr>
          <p:cNvPr id="190" name="Google Shape;190;p35"/>
          <p:cNvSpPr txBox="1"/>
          <p:nvPr>
            <p:ph idx="1" type="subTitle"/>
          </p:nvPr>
        </p:nvSpPr>
        <p:spPr>
          <a:xfrm>
            <a:off x="942300" y="2110500"/>
            <a:ext cx="3168600" cy="1561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BODY_1_1">
    <p:spTree>
      <p:nvGrpSpPr>
        <p:cNvPr id="191" name="Shape 191"/>
        <p:cNvGrpSpPr/>
        <p:nvPr/>
      </p:nvGrpSpPr>
      <p:grpSpPr>
        <a:xfrm>
          <a:off x="0" y="0"/>
          <a:ext cx="0" cy="0"/>
          <a:chOff x="0" y="0"/>
          <a:chExt cx="0" cy="0"/>
        </a:xfrm>
      </p:grpSpPr>
      <p:pic>
        <p:nvPicPr>
          <p:cNvPr id="192" name="Google Shape;192;p36"/>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193" name="Google Shape;193;p36"/>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194" name="Google Shape;194;p36"/>
          <p:cNvSpPr txBox="1"/>
          <p:nvPr>
            <p:ph idx="2" type="title"/>
          </p:nvPr>
        </p:nvSpPr>
        <p:spPr>
          <a:xfrm>
            <a:off x="905723"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95" name="Google Shape;195;p36"/>
          <p:cNvSpPr txBox="1"/>
          <p:nvPr>
            <p:ph idx="1" type="subTitle"/>
          </p:nvPr>
        </p:nvSpPr>
        <p:spPr>
          <a:xfrm>
            <a:off x="905713"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36"/>
          <p:cNvSpPr txBox="1"/>
          <p:nvPr>
            <p:ph idx="3" type="title"/>
          </p:nvPr>
        </p:nvSpPr>
        <p:spPr>
          <a:xfrm>
            <a:off x="2817510"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97" name="Google Shape;197;p36"/>
          <p:cNvSpPr txBox="1"/>
          <p:nvPr>
            <p:ph idx="4" type="subTitle"/>
          </p:nvPr>
        </p:nvSpPr>
        <p:spPr>
          <a:xfrm>
            <a:off x="2817500"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36"/>
          <p:cNvSpPr txBox="1"/>
          <p:nvPr>
            <p:ph idx="5" type="title"/>
          </p:nvPr>
        </p:nvSpPr>
        <p:spPr>
          <a:xfrm>
            <a:off x="4729288"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199" name="Google Shape;199;p36"/>
          <p:cNvSpPr txBox="1"/>
          <p:nvPr>
            <p:ph idx="6" type="subTitle"/>
          </p:nvPr>
        </p:nvSpPr>
        <p:spPr>
          <a:xfrm>
            <a:off x="4729278"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36"/>
          <p:cNvSpPr txBox="1"/>
          <p:nvPr>
            <p:ph idx="7" type="title"/>
          </p:nvPr>
        </p:nvSpPr>
        <p:spPr>
          <a:xfrm>
            <a:off x="6641075" y="3146925"/>
            <a:ext cx="1597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01" name="Google Shape;201;p36"/>
          <p:cNvSpPr txBox="1"/>
          <p:nvPr>
            <p:ph idx="8" type="subTitle"/>
          </p:nvPr>
        </p:nvSpPr>
        <p:spPr>
          <a:xfrm>
            <a:off x="6641065" y="3520075"/>
            <a:ext cx="15972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AND_BODY_1_1_1">
    <p:spTree>
      <p:nvGrpSpPr>
        <p:cNvPr id="202" name="Shape 202"/>
        <p:cNvGrpSpPr/>
        <p:nvPr/>
      </p:nvGrpSpPr>
      <p:grpSpPr>
        <a:xfrm>
          <a:off x="0" y="0"/>
          <a:ext cx="0" cy="0"/>
          <a:chOff x="0" y="0"/>
          <a:chExt cx="0" cy="0"/>
        </a:xfrm>
      </p:grpSpPr>
      <p:sp>
        <p:nvSpPr>
          <p:cNvPr id="203" name="Google Shape;203;p37"/>
          <p:cNvSpPr txBox="1"/>
          <p:nvPr>
            <p:ph type="title"/>
          </p:nvPr>
        </p:nvSpPr>
        <p:spPr>
          <a:xfrm>
            <a:off x="3262325" y="378225"/>
            <a:ext cx="51087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04" name="Google Shape;204;p37"/>
          <p:cNvSpPr txBox="1"/>
          <p:nvPr>
            <p:ph idx="2" type="title"/>
          </p:nvPr>
        </p:nvSpPr>
        <p:spPr>
          <a:xfrm>
            <a:off x="789993" y="1505122"/>
            <a:ext cx="3479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05" name="Google Shape;205;p37"/>
          <p:cNvSpPr txBox="1"/>
          <p:nvPr>
            <p:ph idx="1" type="subTitle"/>
          </p:nvPr>
        </p:nvSpPr>
        <p:spPr>
          <a:xfrm>
            <a:off x="789963" y="1878272"/>
            <a:ext cx="3479700" cy="44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37"/>
          <p:cNvSpPr txBox="1"/>
          <p:nvPr>
            <p:ph idx="3" type="title"/>
          </p:nvPr>
        </p:nvSpPr>
        <p:spPr>
          <a:xfrm>
            <a:off x="790019" y="3313673"/>
            <a:ext cx="3479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6BAD6"/>
              </a:buClr>
              <a:buSzPts val="1600"/>
              <a:buNone/>
              <a:defRPr sz="1600">
                <a:solidFill>
                  <a:schemeClr val="lt1"/>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07" name="Google Shape;207;p37"/>
          <p:cNvSpPr txBox="1"/>
          <p:nvPr>
            <p:ph idx="4" type="subTitle"/>
          </p:nvPr>
        </p:nvSpPr>
        <p:spPr>
          <a:xfrm>
            <a:off x="790006" y="3686823"/>
            <a:ext cx="3479700" cy="44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37"/>
          <p:cNvSpPr txBox="1"/>
          <p:nvPr>
            <p:ph idx="5" type="title"/>
          </p:nvPr>
        </p:nvSpPr>
        <p:spPr>
          <a:xfrm>
            <a:off x="4874377" y="3313673"/>
            <a:ext cx="3479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6BAD6"/>
              </a:buClr>
              <a:buSzPts val="1600"/>
              <a:buNone/>
              <a:defRPr sz="1600">
                <a:solidFill>
                  <a:schemeClr val="l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09" name="Google Shape;209;p37"/>
          <p:cNvSpPr txBox="1"/>
          <p:nvPr>
            <p:ph idx="6" type="subTitle"/>
          </p:nvPr>
        </p:nvSpPr>
        <p:spPr>
          <a:xfrm>
            <a:off x="4874359" y="3686823"/>
            <a:ext cx="3479700" cy="44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37"/>
          <p:cNvSpPr txBox="1"/>
          <p:nvPr>
            <p:ph idx="7" type="title"/>
          </p:nvPr>
        </p:nvSpPr>
        <p:spPr>
          <a:xfrm>
            <a:off x="4874402" y="1505122"/>
            <a:ext cx="34797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6BAD6"/>
              </a:buClr>
              <a:buSzPts val="1600"/>
              <a:buNone/>
              <a:defRPr sz="1600">
                <a:solidFill>
                  <a:schemeClr val="accent3"/>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11" name="Google Shape;211;p37"/>
          <p:cNvSpPr txBox="1"/>
          <p:nvPr>
            <p:ph idx="8" type="subTitle"/>
          </p:nvPr>
        </p:nvSpPr>
        <p:spPr>
          <a:xfrm>
            <a:off x="4874375" y="1878272"/>
            <a:ext cx="3479700" cy="44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12" name="Google Shape;212;p37"/>
          <p:cNvPicPr preferRelativeResize="0"/>
          <p:nvPr/>
        </p:nvPicPr>
        <p:blipFill>
          <a:blip r:embed="rId2">
            <a:alphaModFix/>
          </a:blip>
          <a:stretch>
            <a:fillRect/>
          </a:stretch>
        </p:blipFill>
        <p:spPr>
          <a:xfrm flipH="1" rot="10800000">
            <a:off x="-756675" y="-129950"/>
            <a:ext cx="3912276" cy="13777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2">
    <p:spTree>
      <p:nvGrpSpPr>
        <p:cNvPr id="213" name="Shape 213"/>
        <p:cNvGrpSpPr/>
        <p:nvPr/>
      </p:nvGrpSpPr>
      <p:grpSpPr>
        <a:xfrm>
          <a:off x="0" y="0"/>
          <a:ext cx="0" cy="0"/>
          <a:chOff x="0" y="0"/>
          <a:chExt cx="0" cy="0"/>
        </a:xfrm>
      </p:grpSpPr>
      <p:pic>
        <p:nvPicPr>
          <p:cNvPr id="214" name="Google Shape;214;p38"/>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215" name="Google Shape;215;p38"/>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16" name="Google Shape;216;p38"/>
          <p:cNvSpPr txBox="1"/>
          <p:nvPr>
            <p:ph idx="2" type="title"/>
          </p:nvPr>
        </p:nvSpPr>
        <p:spPr>
          <a:xfrm>
            <a:off x="1426194" y="2418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17" name="Google Shape;217;p38"/>
          <p:cNvSpPr txBox="1"/>
          <p:nvPr>
            <p:ph idx="1" type="subTitle"/>
          </p:nvPr>
        </p:nvSpPr>
        <p:spPr>
          <a:xfrm>
            <a:off x="1426175" y="2791400"/>
            <a:ext cx="2428200" cy="143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8" name="Google Shape;218;p38"/>
          <p:cNvSpPr txBox="1"/>
          <p:nvPr>
            <p:ph idx="3" type="title"/>
          </p:nvPr>
        </p:nvSpPr>
        <p:spPr>
          <a:xfrm>
            <a:off x="5289622" y="2418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Font typeface="Montserrat Alternates ExtraBold"/>
              <a:buNone/>
              <a:defRPr sz="1600">
                <a:solidFill>
                  <a:schemeClr val="accent2"/>
                </a:solidFill>
                <a:latin typeface="Montserrat Alternates ExtraBold"/>
                <a:ea typeface="Montserrat Alternates ExtraBold"/>
                <a:cs typeface="Montserrat Alternates ExtraBold"/>
                <a:sym typeface="Montserrat Alternates ExtraBold"/>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19" name="Google Shape;219;p38"/>
          <p:cNvSpPr txBox="1"/>
          <p:nvPr>
            <p:ph idx="4" type="subTitle"/>
          </p:nvPr>
        </p:nvSpPr>
        <p:spPr>
          <a:xfrm>
            <a:off x="5289601" y="2791400"/>
            <a:ext cx="2428200" cy="143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Montserrat Alternates Light"/>
              <a:buNone/>
              <a:defRPr sz="1400">
                <a:latin typeface="Montserrat Alternates Light"/>
                <a:ea typeface="Montserrat Alternates Light"/>
                <a:cs typeface="Montserrat Alternates Light"/>
                <a:sym typeface="Montserrat Alternates Light"/>
              </a:defRPr>
            </a:lvl1pPr>
            <a:lvl2pPr lvl="1"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2pPr>
            <a:lvl3pPr lvl="2"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3pPr>
            <a:lvl4pPr lvl="3"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4pPr>
            <a:lvl5pPr lvl="4"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5pPr>
            <a:lvl6pPr lvl="5"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6pPr>
            <a:lvl7pPr lvl="6"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7pPr>
            <a:lvl8pPr lvl="7"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8pPr>
            <a:lvl9pPr lvl="8"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BODY_1_2_1">
    <p:spTree>
      <p:nvGrpSpPr>
        <p:cNvPr id="220" name="Shape 220"/>
        <p:cNvGrpSpPr/>
        <p:nvPr/>
      </p:nvGrpSpPr>
      <p:grpSpPr>
        <a:xfrm>
          <a:off x="0" y="0"/>
          <a:ext cx="0" cy="0"/>
          <a:chOff x="0" y="0"/>
          <a:chExt cx="0" cy="0"/>
        </a:xfrm>
      </p:grpSpPr>
      <p:pic>
        <p:nvPicPr>
          <p:cNvPr id="221" name="Google Shape;221;p39"/>
          <p:cNvPicPr preferRelativeResize="0"/>
          <p:nvPr/>
        </p:nvPicPr>
        <p:blipFill>
          <a:blip r:embed="rId2">
            <a:alphaModFix/>
          </a:blip>
          <a:stretch>
            <a:fillRect/>
          </a:stretch>
        </p:blipFill>
        <p:spPr>
          <a:xfrm rot="-5400000">
            <a:off x="1997451" y="858725"/>
            <a:ext cx="5921949" cy="2780201"/>
          </a:xfrm>
          <a:prstGeom prst="rect">
            <a:avLst/>
          </a:prstGeom>
          <a:noFill/>
          <a:ln>
            <a:noFill/>
          </a:ln>
        </p:spPr>
      </p:pic>
      <p:sp>
        <p:nvSpPr>
          <p:cNvPr id="222" name="Google Shape;222;p39"/>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23" name="Google Shape;223;p39"/>
          <p:cNvSpPr txBox="1"/>
          <p:nvPr>
            <p:ph idx="2" type="title"/>
          </p:nvPr>
        </p:nvSpPr>
        <p:spPr>
          <a:xfrm>
            <a:off x="866631" y="3601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24" name="Google Shape;224;p39"/>
          <p:cNvSpPr txBox="1"/>
          <p:nvPr>
            <p:ph idx="1" type="subTitle"/>
          </p:nvPr>
        </p:nvSpPr>
        <p:spPr>
          <a:xfrm>
            <a:off x="866625" y="3974400"/>
            <a:ext cx="2428200" cy="61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5" name="Google Shape;225;p39"/>
          <p:cNvSpPr txBox="1"/>
          <p:nvPr>
            <p:ph idx="3" type="title"/>
          </p:nvPr>
        </p:nvSpPr>
        <p:spPr>
          <a:xfrm>
            <a:off x="5849210" y="3601250"/>
            <a:ext cx="24282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Font typeface="Montserrat Alternates ExtraBold"/>
              <a:buNone/>
              <a:defRPr sz="1600">
                <a:solidFill>
                  <a:schemeClr val="accent2"/>
                </a:solidFill>
                <a:latin typeface="Montserrat Alternates ExtraBold"/>
                <a:ea typeface="Montserrat Alternates ExtraBold"/>
                <a:cs typeface="Montserrat Alternates ExtraBold"/>
                <a:sym typeface="Montserrat Alternates ExtraBold"/>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26" name="Google Shape;226;p39"/>
          <p:cNvSpPr txBox="1"/>
          <p:nvPr>
            <p:ph idx="4" type="subTitle"/>
          </p:nvPr>
        </p:nvSpPr>
        <p:spPr>
          <a:xfrm>
            <a:off x="5849200" y="3974400"/>
            <a:ext cx="2428200" cy="61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Montserrat Alternates Light"/>
              <a:buNone/>
              <a:defRPr sz="1400">
                <a:solidFill>
                  <a:schemeClr val="lt1"/>
                </a:solidFill>
              </a:defRPr>
            </a:lvl1pPr>
            <a:lvl2pPr lvl="1"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2pPr>
            <a:lvl3pPr lvl="2"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3pPr>
            <a:lvl4pPr lvl="3"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4pPr>
            <a:lvl5pPr lvl="4"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5pPr>
            <a:lvl6pPr lvl="5"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6pPr>
            <a:lvl7pPr lvl="6"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7pPr>
            <a:lvl8pPr lvl="7"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8pPr>
            <a:lvl9pPr lvl="8" rtl="0" algn="ctr">
              <a:lnSpc>
                <a:spcPct val="100000"/>
              </a:lnSpc>
              <a:spcBef>
                <a:spcPts val="0"/>
              </a:spcBef>
              <a:spcAft>
                <a:spcPts val="0"/>
              </a:spcAft>
              <a:buSzPts val="2100"/>
              <a:buFont typeface="Montserrat Alternates Light"/>
              <a:buNone/>
              <a:defRPr sz="2100">
                <a:latin typeface="Montserrat Alternates Light"/>
                <a:ea typeface="Montserrat Alternates Light"/>
                <a:cs typeface="Montserrat Alternates Light"/>
                <a:sym typeface="Montserrat Alternates Light"/>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BODY_1_2_2_1">
    <p:spTree>
      <p:nvGrpSpPr>
        <p:cNvPr id="227" name="Shape 227"/>
        <p:cNvGrpSpPr/>
        <p:nvPr/>
      </p:nvGrpSpPr>
      <p:grpSpPr>
        <a:xfrm>
          <a:off x="0" y="0"/>
          <a:ext cx="0" cy="0"/>
          <a:chOff x="0" y="0"/>
          <a:chExt cx="0" cy="0"/>
        </a:xfrm>
      </p:grpSpPr>
      <p:pic>
        <p:nvPicPr>
          <p:cNvPr id="228" name="Google Shape;228;p40"/>
          <p:cNvPicPr preferRelativeResize="0"/>
          <p:nvPr/>
        </p:nvPicPr>
        <p:blipFill>
          <a:blip r:embed="rId2">
            <a:alphaModFix/>
          </a:blip>
          <a:stretch>
            <a:fillRect/>
          </a:stretch>
        </p:blipFill>
        <p:spPr>
          <a:xfrm rot="-4">
            <a:off x="3" y="3019082"/>
            <a:ext cx="9533454" cy="3165459"/>
          </a:xfrm>
          <a:prstGeom prst="rect">
            <a:avLst/>
          </a:prstGeom>
          <a:noFill/>
          <a:ln>
            <a:noFill/>
          </a:ln>
        </p:spPr>
      </p:pic>
      <p:sp>
        <p:nvSpPr>
          <p:cNvPr id="229" name="Google Shape;229;p40"/>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30" name="Google Shape;230;p40"/>
          <p:cNvSpPr txBox="1"/>
          <p:nvPr>
            <p:ph idx="2" type="title"/>
          </p:nvPr>
        </p:nvSpPr>
        <p:spPr>
          <a:xfrm>
            <a:off x="1671086" y="1231700"/>
            <a:ext cx="2805900" cy="3819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r">
              <a:spcBef>
                <a:spcPts val="0"/>
              </a:spcBef>
              <a:spcAft>
                <a:spcPts val="0"/>
              </a:spcAft>
              <a:buClr>
                <a:schemeClr val="accent2"/>
              </a:buClr>
              <a:buSzPts val="4200"/>
              <a:buNone/>
              <a:defRPr sz="4200">
                <a:solidFill>
                  <a:schemeClr val="accent2"/>
                </a:solidFill>
              </a:defRPr>
            </a:lvl2pPr>
            <a:lvl3pPr lvl="2" rtl="0" algn="r">
              <a:spcBef>
                <a:spcPts val="0"/>
              </a:spcBef>
              <a:spcAft>
                <a:spcPts val="0"/>
              </a:spcAft>
              <a:buClr>
                <a:schemeClr val="accent2"/>
              </a:buClr>
              <a:buSzPts val="4200"/>
              <a:buNone/>
              <a:defRPr sz="4200">
                <a:solidFill>
                  <a:schemeClr val="accent2"/>
                </a:solidFill>
              </a:defRPr>
            </a:lvl3pPr>
            <a:lvl4pPr lvl="3" rtl="0" algn="r">
              <a:spcBef>
                <a:spcPts val="0"/>
              </a:spcBef>
              <a:spcAft>
                <a:spcPts val="0"/>
              </a:spcAft>
              <a:buClr>
                <a:schemeClr val="accent2"/>
              </a:buClr>
              <a:buSzPts val="4200"/>
              <a:buNone/>
              <a:defRPr sz="4200">
                <a:solidFill>
                  <a:schemeClr val="accent2"/>
                </a:solidFill>
              </a:defRPr>
            </a:lvl4pPr>
            <a:lvl5pPr lvl="4" rtl="0" algn="r">
              <a:spcBef>
                <a:spcPts val="0"/>
              </a:spcBef>
              <a:spcAft>
                <a:spcPts val="0"/>
              </a:spcAft>
              <a:buClr>
                <a:schemeClr val="accent2"/>
              </a:buClr>
              <a:buSzPts val="4200"/>
              <a:buNone/>
              <a:defRPr sz="4200">
                <a:solidFill>
                  <a:schemeClr val="accent2"/>
                </a:solidFill>
              </a:defRPr>
            </a:lvl5pPr>
            <a:lvl6pPr lvl="5" rtl="0" algn="r">
              <a:spcBef>
                <a:spcPts val="0"/>
              </a:spcBef>
              <a:spcAft>
                <a:spcPts val="0"/>
              </a:spcAft>
              <a:buClr>
                <a:schemeClr val="accent2"/>
              </a:buClr>
              <a:buSzPts val="4200"/>
              <a:buNone/>
              <a:defRPr sz="4200">
                <a:solidFill>
                  <a:schemeClr val="accent2"/>
                </a:solidFill>
              </a:defRPr>
            </a:lvl6pPr>
            <a:lvl7pPr lvl="6" rtl="0" algn="r">
              <a:spcBef>
                <a:spcPts val="0"/>
              </a:spcBef>
              <a:spcAft>
                <a:spcPts val="0"/>
              </a:spcAft>
              <a:buClr>
                <a:schemeClr val="accent2"/>
              </a:buClr>
              <a:buSzPts val="4200"/>
              <a:buNone/>
              <a:defRPr sz="4200">
                <a:solidFill>
                  <a:schemeClr val="accent2"/>
                </a:solidFill>
              </a:defRPr>
            </a:lvl7pPr>
            <a:lvl8pPr lvl="7" rtl="0" algn="r">
              <a:spcBef>
                <a:spcPts val="0"/>
              </a:spcBef>
              <a:spcAft>
                <a:spcPts val="0"/>
              </a:spcAft>
              <a:buClr>
                <a:schemeClr val="accent2"/>
              </a:buClr>
              <a:buSzPts val="4200"/>
              <a:buNone/>
              <a:defRPr sz="4200">
                <a:solidFill>
                  <a:schemeClr val="accent2"/>
                </a:solidFill>
              </a:defRPr>
            </a:lvl8pPr>
            <a:lvl9pPr lvl="8" rtl="0" algn="r">
              <a:spcBef>
                <a:spcPts val="0"/>
              </a:spcBef>
              <a:spcAft>
                <a:spcPts val="0"/>
              </a:spcAft>
              <a:buClr>
                <a:schemeClr val="accent2"/>
              </a:buClr>
              <a:buSzPts val="4200"/>
              <a:buNone/>
              <a:defRPr sz="4200">
                <a:solidFill>
                  <a:schemeClr val="accent2"/>
                </a:solidFill>
              </a:defRPr>
            </a:lvl9pPr>
          </a:lstStyle>
          <a:p/>
        </p:txBody>
      </p:sp>
      <p:sp>
        <p:nvSpPr>
          <p:cNvPr id="231" name="Google Shape;231;p40"/>
          <p:cNvSpPr txBox="1"/>
          <p:nvPr>
            <p:ph idx="1" type="subTitle"/>
          </p:nvPr>
        </p:nvSpPr>
        <p:spPr>
          <a:xfrm>
            <a:off x="1671064" y="1604850"/>
            <a:ext cx="2805900" cy="85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32" name="Google Shape;232;p40"/>
          <p:cNvSpPr txBox="1"/>
          <p:nvPr>
            <p:ph idx="3" type="title"/>
          </p:nvPr>
        </p:nvSpPr>
        <p:spPr>
          <a:xfrm>
            <a:off x="4667036" y="2547925"/>
            <a:ext cx="2805900" cy="381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1600"/>
              <a:buNone/>
              <a:defRPr sz="1600">
                <a:solidFill>
                  <a:schemeClr val="accent2"/>
                </a:solidFill>
              </a:defRPr>
            </a:lvl1pPr>
            <a:lvl2pPr lvl="1" rtl="0">
              <a:spcBef>
                <a:spcPts val="0"/>
              </a:spcBef>
              <a:spcAft>
                <a:spcPts val="0"/>
              </a:spcAft>
              <a:buClr>
                <a:schemeClr val="accent2"/>
              </a:buClr>
              <a:buSzPts val="4200"/>
              <a:buNone/>
              <a:defRPr sz="4200">
                <a:solidFill>
                  <a:schemeClr val="accent2"/>
                </a:solidFill>
              </a:defRPr>
            </a:lvl2pPr>
            <a:lvl3pPr lvl="2" rtl="0">
              <a:spcBef>
                <a:spcPts val="0"/>
              </a:spcBef>
              <a:spcAft>
                <a:spcPts val="0"/>
              </a:spcAft>
              <a:buClr>
                <a:schemeClr val="accent2"/>
              </a:buClr>
              <a:buSzPts val="4200"/>
              <a:buNone/>
              <a:defRPr sz="4200">
                <a:solidFill>
                  <a:schemeClr val="accent2"/>
                </a:solidFill>
              </a:defRPr>
            </a:lvl3pPr>
            <a:lvl4pPr lvl="3" rtl="0">
              <a:spcBef>
                <a:spcPts val="0"/>
              </a:spcBef>
              <a:spcAft>
                <a:spcPts val="0"/>
              </a:spcAft>
              <a:buClr>
                <a:schemeClr val="accent2"/>
              </a:buClr>
              <a:buSzPts val="4200"/>
              <a:buNone/>
              <a:defRPr sz="4200">
                <a:solidFill>
                  <a:schemeClr val="accent2"/>
                </a:solidFill>
              </a:defRPr>
            </a:lvl4pPr>
            <a:lvl5pPr lvl="4" rtl="0">
              <a:spcBef>
                <a:spcPts val="0"/>
              </a:spcBef>
              <a:spcAft>
                <a:spcPts val="0"/>
              </a:spcAft>
              <a:buClr>
                <a:schemeClr val="accent2"/>
              </a:buClr>
              <a:buSzPts val="4200"/>
              <a:buNone/>
              <a:defRPr sz="4200">
                <a:solidFill>
                  <a:schemeClr val="accent2"/>
                </a:solidFill>
              </a:defRPr>
            </a:lvl5pPr>
            <a:lvl6pPr lvl="5" rtl="0">
              <a:spcBef>
                <a:spcPts val="0"/>
              </a:spcBef>
              <a:spcAft>
                <a:spcPts val="0"/>
              </a:spcAft>
              <a:buClr>
                <a:schemeClr val="accent2"/>
              </a:buClr>
              <a:buSzPts val="4200"/>
              <a:buNone/>
              <a:defRPr sz="4200">
                <a:solidFill>
                  <a:schemeClr val="accent2"/>
                </a:solidFill>
              </a:defRPr>
            </a:lvl6pPr>
            <a:lvl7pPr lvl="6" rtl="0">
              <a:spcBef>
                <a:spcPts val="0"/>
              </a:spcBef>
              <a:spcAft>
                <a:spcPts val="0"/>
              </a:spcAft>
              <a:buClr>
                <a:schemeClr val="accent2"/>
              </a:buClr>
              <a:buSzPts val="4200"/>
              <a:buNone/>
              <a:defRPr sz="4200">
                <a:solidFill>
                  <a:schemeClr val="accent2"/>
                </a:solidFill>
              </a:defRPr>
            </a:lvl7pPr>
            <a:lvl8pPr lvl="7" rtl="0">
              <a:spcBef>
                <a:spcPts val="0"/>
              </a:spcBef>
              <a:spcAft>
                <a:spcPts val="0"/>
              </a:spcAft>
              <a:buClr>
                <a:schemeClr val="accent2"/>
              </a:buClr>
              <a:buSzPts val="4200"/>
              <a:buNone/>
              <a:defRPr sz="4200">
                <a:solidFill>
                  <a:schemeClr val="accent2"/>
                </a:solidFill>
              </a:defRPr>
            </a:lvl8pPr>
            <a:lvl9pPr lvl="8" rtl="0">
              <a:spcBef>
                <a:spcPts val="0"/>
              </a:spcBef>
              <a:spcAft>
                <a:spcPts val="0"/>
              </a:spcAft>
              <a:buClr>
                <a:schemeClr val="accent2"/>
              </a:buClr>
              <a:buSzPts val="4200"/>
              <a:buNone/>
              <a:defRPr sz="4200">
                <a:solidFill>
                  <a:schemeClr val="accent2"/>
                </a:solidFill>
              </a:defRPr>
            </a:lvl9pPr>
          </a:lstStyle>
          <a:p/>
        </p:txBody>
      </p:sp>
      <p:sp>
        <p:nvSpPr>
          <p:cNvPr id="233" name="Google Shape;233;p40"/>
          <p:cNvSpPr txBox="1"/>
          <p:nvPr>
            <p:ph idx="4" type="subTitle"/>
          </p:nvPr>
        </p:nvSpPr>
        <p:spPr>
          <a:xfrm>
            <a:off x="4667014" y="2921075"/>
            <a:ext cx="2805900" cy="8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23" name="Google Shape;23;p5"/>
          <p:cNvSpPr txBox="1"/>
          <p:nvPr>
            <p:ph idx="1" type="body"/>
          </p:nvPr>
        </p:nvSpPr>
        <p:spPr>
          <a:xfrm>
            <a:off x="775144" y="1313000"/>
            <a:ext cx="3564900" cy="3255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5"/>
          <p:cNvSpPr txBox="1"/>
          <p:nvPr>
            <p:ph idx="2" type="body"/>
          </p:nvPr>
        </p:nvSpPr>
        <p:spPr>
          <a:xfrm>
            <a:off x="4803956" y="1313000"/>
            <a:ext cx="3564900" cy="3255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5" name="Google Shape;25;p5"/>
          <p:cNvSpPr txBox="1"/>
          <p:nvPr>
            <p:ph type="title"/>
          </p:nvPr>
        </p:nvSpPr>
        <p:spPr>
          <a:xfrm>
            <a:off x="3972475" y="378225"/>
            <a:ext cx="43986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2">
    <p:spTree>
      <p:nvGrpSpPr>
        <p:cNvPr id="234" name="Shape 234"/>
        <p:cNvGrpSpPr/>
        <p:nvPr/>
      </p:nvGrpSpPr>
      <p:grpSpPr>
        <a:xfrm>
          <a:off x="0" y="0"/>
          <a:ext cx="0" cy="0"/>
          <a:chOff x="0" y="0"/>
          <a:chExt cx="0" cy="0"/>
        </a:xfrm>
      </p:grpSpPr>
      <p:pic>
        <p:nvPicPr>
          <p:cNvPr id="235" name="Google Shape;235;p41"/>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236" name="Google Shape;236;p41"/>
          <p:cNvSpPr txBox="1"/>
          <p:nvPr>
            <p:ph idx="1" type="body"/>
          </p:nvPr>
        </p:nvSpPr>
        <p:spPr>
          <a:xfrm>
            <a:off x="775144" y="1313000"/>
            <a:ext cx="3564900" cy="3255900"/>
          </a:xfrm>
          <a:prstGeom prst="rect">
            <a:avLst/>
          </a:prstGeom>
        </p:spPr>
        <p:txBody>
          <a:bodyPr anchorCtr="0" anchor="b" bIns="91425" lIns="91425" spcFirstLastPara="1" rIns="91425" wrap="square" tIns="91425">
            <a:noAutofit/>
          </a:bodyPr>
          <a:lstStyle>
            <a:lvl1pPr indent="-317500" lvl="0" marL="457200" marR="50800" rtl="0">
              <a:spcBef>
                <a:spcPts val="0"/>
              </a:spcBef>
              <a:spcAft>
                <a:spcPts val="0"/>
              </a:spcAft>
              <a:buSzPts val="1400"/>
              <a:buChar char="●"/>
              <a:defRPr sz="1400"/>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7" name="Google Shape;237;p41"/>
          <p:cNvSpPr txBox="1"/>
          <p:nvPr>
            <p:ph idx="2" type="body"/>
          </p:nvPr>
        </p:nvSpPr>
        <p:spPr>
          <a:xfrm>
            <a:off x="4803956" y="1313000"/>
            <a:ext cx="3564900" cy="3255900"/>
          </a:xfrm>
          <a:prstGeom prst="rect">
            <a:avLst/>
          </a:prstGeom>
        </p:spPr>
        <p:txBody>
          <a:bodyPr anchorCtr="0" anchor="b" bIns="91425" lIns="91425" spcFirstLastPara="1" rIns="91425" wrap="square" tIns="91425">
            <a:noAutofit/>
          </a:bodyPr>
          <a:lstStyle>
            <a:lvl1pPr indent="-317500" lvl="0" marL="457200" rtl="0">
              <a:spcBef>
                <a:spcPts val="0"/>
              </a:spcBef>
              <a:spcAft>
                <a:spcPts val="0"/>
              </a:spcAft>
              <a:buClr>
                <a:schemeClr val="lt1"/>
              </a:buClr>
              <a:buSzPts val="1400"/>
              <a:buChar char="●"/>
              <a:defRPr sz="1400"/>
            </a:lvl1pPr>
            <a:lvl2pPr indent="-317500" lvl="1" marL="914400" rtl="0">
              <a:spcBef>
                <a:spcPts val="1600"/>
              </a:spcBef>
              <a:spcAft>
                <a:spcPts val="0"/>
              </a:spcAft>
              <a:buClr>
                <a:schemeClr val="lt1"/>
              </a:buClr>
              <a:buSzPts val="1400"/>
              <a:buChar char="○"/>
              <a:defRPr/>
            </a:lvl2pPr>
            <a:lvl3pPr indent="-317500" lvl="2" marL="1371600" rtl="0">
              <a:spcBef>
                <a:spcPts val="1600"/>
              </a:spcBef>
              <a:spcAft>
                <a:spcPts val="0"/>
              </a:spcAft>
              <a:buClr>
                <a:schemeClr val="lt1"/>
              </a:buClr>
              <a:buSzPts val="1400"/>
              <a:buChar char="■"/>
              <a:defRPr/>
            </a:lvl3pPr>
            <a:lvl4pPr indent="-317500" lvl="3" marL="1828800" rtl="0">
              <a:spcBef>
                <a:spcPts val="1600"/>
              </a:spcBef>
              <a:spcAft>
                <a:spcPts val="0"/>
              </a:spcAft>
              <a:buClr>
                <a:schemeClr val="lt1"/>
              </a:buClr>
              <a:buSzPts val="1400"/>
              <a:buChar char="●"/>
              <a:defRPr/>
            </a:lvl4pPr>
            <a:lvl5pPr indent="-317500" lvl="4" marL="2286000" rtl="0">
              <a:spcBef>
                <a:spcPts val="1600"/>
              </a:spcBef>
              <a:spcAft>
                <a:spcPts val="0"/>
              </a:spcAft>
              <a:buClr>
                <a:schemeClr val="lt1"/>
              </a:buClr>
              <a:buSzPts val="1400"/>
              <a:buChar char="○"/>
              <a:defRPr/>
            </a:lvl5pPr>
            <a:lvl6pPr indent="-317500" lvl="5" marL="2743200" rtl="0">
              <a:spcBef>
                <a:spcPts val="1600"/>
              </a:spcBef>
              <a:spcAft>
                <a:spcPts val="0"/>
              </a:spcAft>
              <a:buClr>
                <a:schemeClr val="lt1"/>
              </a:buClr>
              <a:buSzPts val="1400"/>
              <a:buChar char="■"/>
              <a:defRPr/>
            </a:lvl6pPr>
            <a:lvl7pPr indent="-317500" lvl="6" marL="3200400" rtl="0">
              <a:spcBef>
                <a:spcPts val="1600"/>
              </a:spcBef>
              <a:spcAft>
                <a:spcPts val="0"/>
              </a:spcAft>
              <a:buClr>
                <a:schemeClr val="lt1"/>
              </a:buClr>
              <a:buSzPts val="1400"/>
              <a:buChar char="●"/>
              <a:defRPr/>
            </a:lvl7pPr>
            <a:lvl8pPr indent="-317500" lvl="7" marL="3657600" rtl="0">
              <a:spcBef>
                <a:spcPts val="1600"/>
              </a:spcBef>
              <a:spcAft>
                <a:spcPts val="0"/>
              </a:spcAft>
              <a:buClr>
                <a:schemeClr val="lt1"/>
              </a:buClr>
              <a:buSzPts val="1400"/>
              <a:buChar char="○"/>
              <a:defRPr/>
            </a:lvl8pPr>
            <a:lvl9pPr indent="-317500" lvl="8" marL="4114800" rtl="0">
              <a:spcBef>
                <a:spcPts val="1600"/>
              </a:spcBef>
              <a:spcAft>
                <a:spcPts val="1600"/>
              </a:spcAft>
              <a:buClr>
                <a:schemeClr val="lt1"/>
              </a:buClr>
              <a:buSzPts val="1400"/>
              <a:buChar char="■"/>
              <a:defRPr/>
            </a:lvl9pPr>
          </a:lstStyle>
          <a:p/>
        </p:txBody>
      </p:sp>
      <p:sp>
        <p:nvSpPr>
          <p:cNvPr id="238" name="Google Shape;238;p41"/>
          <p:cNvSpPr txBox="1"/>
          <p:nvPr>
            <p:ph type="title"/>
          </p:nvPr>
        </p:nvSpPr>
        <p:spPr>
          <a:xfrm>
            <a:off x="3972475" y="378225"/>
            <a:ext cx="43986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TITLE_AND_BODY_1_3">
    <p:spTree>
      <p:nvGrpSpPr>
        <p:cNvPr id="239" name="Shape 239"/>
        <p:cNvGrpSpPr/>
        <p:nvPr/>
      </p:nvGrpSpPr>
      <p:grpSpPr>
        <a:xfrm>
          <a:off x="0" y="0"/>
          <a:ext cx="0" cy="0"/>
          <a:chOff x="0" y="0"/>
          <a:chExt cx="0" cy="0"/>
        </a:xfrm>
      </p:grpSpPr>
      <p:pic>
        <p:nvPicPr>
          <p:cNvPr id="240" name="Google Shape;240;p42"/>
          <p:cNvPicPr preferRelativeResize="0"/>
          <p:nvPr/>
        </p:nvPicPr>
        <p:blipFill>
          <a:blip r:embed="rId2">
            <a:alphaModFix/>
          </a:blip>
          <a:stretch>
            <a:fillRect/>
          </a:stretch>
        </p:blipFill>
        <p:spPr>
          <a:xfrm flipH="1">
            <a:off x="0" y="-392975"/>
            <a:ext cx="9397469" cy="3269127"/>
          </a:xfrm>
          <a:prstGeom prst="rect">
            <a:avLst/>
          </a:prstGeom>
          <a:noFill/>
          <a:ln>
            <a:noFill/>
          </a:ln>
        </p:spPr>
      </p:pic>
      <p:sp>
        <p:nvSpPr>
          <p:cNvPr id="241" name="Google Shape;241;p42"/>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42" name="Google Shape;242;p42"/>
          <p:cNvSpPr txBox="1"/>
          <p:nvPr>
            <p:ph idx="2" type="title"/>
          </p:nvPr>
        </p:nvSpPr>
        <p:spPr>
          <a:xfrm>
            <a:off x="809952"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43" name="Google Shape;243;p42"/>
          <p:cNvSpPr txBox="1"/>
          <p:nvPr>
            <p:ph idx="1" type="subTitle"/>
          </p:nvPr>
        </p:nvSpPr>
        <p:spPr>
          <a:xfrm>
            <a:off x="809938"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4" name="Google Shape;244;p42"/>
          <p:cNvSpPr txBox="1"/>
          <p:nvPr>
            <p:ph idx="3" type="title"/>
          </p:nvPr>
        </p:nvSpPr>
        <p:spPr>
          <a:xfrm>
            <a:off x="3463514"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45" name="Google Shape;245;p42"/>
          <p:cNvSpPr txBox="1"/>
          <p:nvPr>
            <p:ph idx="4" type="subTitle"/>
          </p:nvPr>
        </p:nvSpPr>
        <p:spPr>
          <a:xfrm>
            <a:off x="3463500"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6" name="Google Shape;246;p42"/>
          <p:cNvSpPr txBox="1"/>
          <p:nvPr>
            <p:ph idx="5" type="title"/>
          </p:nvPr>
        </p:nvSpPr>
        <p:spPr>
          <a:xfrm>
            <a:off x="6117064" y="1559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47" name="Google Shape;247;p42"/>
          <p:cNvSpPr txBox="1"/>
          <p:nvPr>
            <p:ph idx="6" type="subTitle"/>
          </p:nvPr>
        </p:nvSpPr>
        <p:spPr>
          <a:xfrm>
            <a:off x="6117050" y="1932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8" name="Google Shape;248;p42"/>
          <p:cNvSpPr txBox="1"/>
          <p:nvPr>
            <p:ph idx="7" type="title"/>
          </p:nvPr>
        </p:nvSpPr>
        <p:spPr>
          <a:xfrm>
            <a:off x="809939"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49" name="Google Shape;249;p42"/>
          <p:cNvSpPr txBox="1"/>
          <p:nvPr>
            <p:ph idx="8" type="subTitle"/>
          </p:nvPr>
        </p:nvSpPr>
        <p:spPr>
          <a:xfrm>
            <a:off x="809925"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0" name="Google Shape;250;p42"/>
          <p:cNvSpPr txBox="1"/>
          <p:nvPr>
            <p:ph idx="9" type="title"/>
          </p:nvPr>
        </p:nvSpPr>
        <p:spPr>
          <a:xfrm>
            <a:off x="3463502"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51" name="Google Shape;251;p42"/>
          <p:cNvSpPr txBox="1"/>
          <p:nvPr>
            <p:ph idx="13" type="subTitle"/>
          </p:nvPr>
        </p:nvSpPr>
        <p:spPr>
          <a:xfrm>
            <a:off x="3463488"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2" name="Google Shape;252;p42"/>
          <p:cNvSpPr txBox="1"/>
          <p:nvPr>
            <p:ph idx="14" type="title"/>
          </p:nvPr>
        </p:nvSpPr>
        <p:spPr>
          <a:xfrm>
            <a:off x="6117052" y="3207225"/>
            <a:ext cx="2217000" cy="381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53" name="Google Shape;253;p42"/>
          <p:cNvSpPr txBox="1"/>
          <p:nvPr>
            <p:ph idx="15" type="subTitle"/>
          </p:nvPr>
        </p:nvSpPr>
        <p:spPr>
          <a:xfrm>
            <a:off x="6117038" y="3580375"/>
            <a:ext cx="2217000" cy="82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BODY_1_3_1">
    <p:spTree>
      <p:nvGrpSpPr>
        <p:cNvPr id="254" name="Shape 254"/>
        <p:cNvGrpSpPr/>
        <p:nvPr/>
      </p:nvGrpSpPr>
      <p:grpSpPr>
        <a:xfrm>
          <a:off x="0" y="0"/>
          <a:ext cx="0" cy="0"/>
          <a:chOff x="0" y="0"/>
          <a:chExt cx="0" cy="0"/>
        </a:xfrm>
      </p:grpSpPr>
      <p:sp>
        <p:nvSpPr>
          <p:cNvPr id="255" name="Google Shape;255;p43"/>
          <p:cNvSpPr txBox="1"/>
          <p:nvPr>
            <p:ph type="title"/>
          </p:nvPr>
        </p:nvSpPr>
        <p:spPr>
          <a:xfrm>
            <a:off x="5113200" y="378225"/>
            <a:ext cx="32580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
        <p:nvSpPr>
          <p:cNvPr id="256" name="Google Shape;256;p43"/>
          <p:cNvSpPr txBox="1"/>
          <p:nvPr>
            <p:ph idx="2" type="title"/>
          </p:nvPr>
        </p:nvSpPr>
        <p:spPr>
          <a:xfrm>
            <a:off x="7092000" y="140682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57" name="Google Shape;257;p43"/>
          <p:cNvSpPr txBox="1"/>
          <p:nvPr>
            <p:ph idx="1" type="subTitle"/>
          </p:nvPr>
        </p:nvSpPr>
        <p:spPr>
          <a:xfrm>
            <a:off x="2994000" y="134472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8" name="Google Shape;258;p43"/>
          <p:cNvSpPr txBox="1"/>
          <p:nvPr>
            <p:ph idx="3" type="title"/>
          </p:nvPr>
        </p:nvSpPr>
        <p:spPr>
          <a:xfrm>
            <a:off x="7092000" y="192185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59" name="Google Shape;259;p43"/>
          <p:cNvSpPr txBox="1"/>
          <p:nvPr>
            <p:ph idx="4" type="subTitle"/>
          </p:nvPr>
        </p:nvSpPr>
        <p:spPr>
          <a:xfrm>
            <a:off x="2994000" y="185975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0" name="Google Shape;260;p43"/>
          <p:cNvSpPr txBox="1"/>
          <p:nvPr>
            <p:ph idx="5" type="title"/>
          </p:nvPr>
        </p:nvSpPr>
        <p:spPr>
          <a:xfrm>
            <a:off x="7092000" y="243688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61" name="Google Shape;261;p43"/>
          <p:cNvSpPr txBox="1"/>
          <p:nvPr>
            <p:ph idx="6" type="subTitle"/>
          </p:nvPr>
        </p:nvSpPr>
        <p:spPr>
          <a:xfrm>
            <a:off x="2994000" y="237478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2" name="Google Shape;262;p43"/>
          <p:cNvSpPr txBox="1"/>
          <p:nvPr>
            <p:ph idx="7" type="title"/>
          </p:nvPr>
        </p:nvSpPr>
        <p:spPr>
          <a:xfrm>
            <a:off x="7092000" y="295191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63" name="Google Shape;263;p43"/>
          <p:cNvSpPr txBox="1"/>
          <p:nvPr>
            <p:ph idx="8" type="subTitle"/>
          </p:nvPr>
        </p:nvSpPr>
        <p:spPr>
          <a:xfrm>
            <a:off x="2994000" y="288981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4" name="Google Shape;264;p43"/>
          <p:cNvSpPr txBox="1"/>
          <p:nvPr>
            <p:ph idx="9" type="title"/>
          </p:nvPr>
        </p:nvSpPr>
        <p:spPr>
          <a:xfrm>
            <a:off x="7092000" y="346694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65" name="Google Shape;265;p43"/>
          <p:cNvSpPr txBox="1"/>
          <p:nvPr>
            <p:ph idx="13" type="subTitle"/>
          </p:nvPr>
        </p:nvSpPr>
        <p:spPr>
          <a:xfrm>
            <a:off x="2994000" y="340484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6" name="Google Shape;266;p43"/>
          <p:cNvSpPr txBox="1"/>
          <p:nvPr>
            <p:ph idx="14" type="title"/>
          </p:nvPr>
        </p:nvSpPr>
        <p:spPr>
          <a:xfrm>
            <a:off x="7092000" y="3981975"/>
            <a:ext cx="1262100" cy="381900"/>
          </a:xfrm>
          <a:prstGeom prst="rect">
            <a:avLst/>
          </a:prstGeom>
          <a:ln cap="flat" cmpd="sng" w="19050">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rtl="0" algn="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4200"/>
              <a:buNone/>
              <a:defRPr sz="4200">
                <a:solidFill>
                  <a:schemeClr val="accent2"/>
                </a:solidFill>
              </a:defRPr>
            </a:lvl2pPr>
            <a:lvl3pPr lvl="2" rtl="0" algn="ctr">
              <a:spcBef>
                <a:spcPts val="0"/>
              </a:spcBef>
              <a:spcAft>
                <a:spcPts val="0"/>
              </a:spcAft>
              <a:buClr>
                <a:schemeClr val="accent2"/>
              </a:buClr>
              <a:buSzPts val="4200"/>
              <a:buNone/>
              <a:defRPr sz="4200">
                <a:solidFill>
                  <a:schemeClr val="accent2"/>
                </a:solidFill>
              </a:defRPr>
            </a:lvl3pPr>
            <a:lvl4pPr lvl="3" rtl="0" algn="ctr">
              <a:spcBef>
                <a:spcPts val="0"/>
              </a:spcBef>
              <a:spcAft>
                <a:spcPts val="0"/>
              </a:spcAft>
              <a:buClr>
                <a:schemeClr val="accent2"/>
              </a:buClr>
              <a:buSzPts val="4200"/>
              <a:buNone/>
              <a:defRPr sz="4200">
                <a:solidFill>
                  <a:schemeClr val="accent2"/>
                </a:solidFill>
              </a:defRPr>
            </a:lvl4pPr>
            <a:lvl5pPr lvl="4" rtl="0" algn="ctr">
              <a:spcBef>
                <a:spcPts val="0"/>
              </a:spcBef>
              <a:spcAft>
                <a:spcPts val="0"/>
              </a:spcAft>
              <a:buClr>
                <a:schemeClr val="accent2"/>
              </a:buClr>
              <a:buSzPts val="4200"/>
              <a:buNone/>
              <a:defRPr sz="4200">
                <a:solidFill>
                  <a:schemeClr val="accent2"/>
                </a:solidFill>
              </a:defRPr>
            </a:lvl5pPr>
            <a:lvl6pPr lvl="5" rtl="0" algn="ctr">
              <a:spcBef>
                <a:spcPts val="0"/>
              </a:spcBef>
              <a:spcAft>
                <a:spcPts val="0"/>
              </a:spcAft>
              <a:buClr>
                <a:schemeClr val="accent2"/>
              </a:buClr>
              <a:buSzPts val="4200"/>
              <a:buNone/>
              <a:defRPr sz="4200">
                <a:solidFill>
                  <a:schemeClr val="accent2"/>
                </a:solidFill>
              </a:defRPr>
            </a:lvl6pPr>
            <a:lvl7pPr lvl="6" rtl="0" algn="ctr">
              <a:spcBef>
                <a:spcPts val="0"/>
              </a:spcBef>
              <a:spcAft>
                <a:spcPts val="0"/>
              </a:spcAft>
              <a:buClr>
                <a:schemeClr val="accent2"/>
              </a:buClr>
              <a:buSzPts val="4200"/>
              <a:buNone/>
              <a:defRPr sz="4200">
                <a:solidFill>
                  <a:schemeClr val="accent2"/>
                </a:solidFill>
              </a:defRPr>
            </a:lvl7pPr>
            <a:lvl8pPr lvl="7" rtl="0" algn="ctr">
              <a:spcBef>
                <a:spcPts val="0"/>
              </a:spcBef>
              <a:spcAft>
                <a:spcPts val="0"/>
              </a:spcAft>
              <a:buClr>
                <a:schemeClr val="accent2"/>
              </a:buClr>
              <a:buSzPts val="4200"/>
              <a:buNone/>
              <a:defRPr sz="4200">
                <a:solidFill>
                  <a:schemeClr val="accent2"/>
                </a:solidFill>
              </a:defRPr>
            </a:lvl8pPr>
            <a:lvl9pPr lvl="8" rtl="0" algn="ctr">
              <a:spcBef>
                <a:spcPts val="0"/>
              </a:spcBef>
              <a:spcAft>
                <a:spcPts val="0"/>
              </a:spcAft>
              <a:buClr>
                <a:schemeClr val="accent2"/>
              </a:buClr>
              <a:buSzPts val="4200"/>
              <a:buNone/>
              <a:defRPr sz="4200">
                <a:solidFill>
                  <a:schemeClr val="accent2"/>
                </a:solidFill>
              </a:defRPr>
            </a:lvl9pPr>
          </a:lstStyle>
          <a:p/>
        </p:txBody>
      </p:sp>
      <p:sp>
        <p:nvSpPr>
          <p:cNvPr id="267" name="Google Shape;267;p43"/>
          <p:cNvSpPr txBox="1"/>
          <p:nvPr>
            <p:ph idx="15" type="subTitle"/>
          </p:nvPr>
        </p:nvSpPr>
        <p:spPr>
          <a:xfrm>
            <a:off x="2994000" y="3919875"/>
            <a:ext cx="3945600" cy="50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pic>
        <p:nvPicPr>
          <p:cNvPr id="268" name="Google Shape;268;p43"/>
          <p:cNvPicPr preferRelativeResize="0"/>
          <p:nvPr/>
        </p:nvPicPr>
        <p:blipFill>
          <a:blip r:embed="rId2">
            <a:alphaModFix/>
          </a:blip>
          <a:stretch>
            <a:fillRect/>
          </a:stretch>
        </p:blipFill>
        <p:spPr>
          <a:xfrm flipH="1" rot="5400000">
            <a:off x="-2034276" y="1065614"/>
            <a:ext cx="5852719" cy="3274403"/>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HEADER_1">
    <p:spTree>
      <p:nvGrpSpPr>
        <p:cNvPr id="269" name="Shape 269"/>
        <p:cNvGrpSpPr/>
        <p:nvPr/>
      </p:nvGrpSpPr>
      <p:grpSpPr>
        <a:xfrm>
          <a:off x="0" y="0"/>
          <a:ext cx="0" cy="0"/>
          <a:chOff x="0" y="0"/>
          <a:chExt cx="0" cy="0"/>
        </a:xfrm>
      </p:grpSpPr>
      <p:pic>
        <p:nvPicPr>
          <p:cNvPr id="270" name="Google Shape;270;p44"/>
          <p:cNvPicPr preferRelativeResize="0"/>
          <p:nvPr/>
        </p:nvPicPr>
        <p:blipFill>
          <a:blip r:embed="rId2">
            <a:alphaModFix/>
          </a:blip>
          <a:stretch>
            <a:fillRect/>
          </a:stretch>
        </p:blipFill>
        <p:spPr>
          <a:xfrm>
            <a:off x="-76672" y="-827887"/>
            <a:ext cx="6153101" cy="6799271"/>
          </a:xfrm>
          <a:prstGeom prst="rect">
            <a:avLst/>
          </a:prstGeom>
          <a:noFill/>
          <a:ln>
            <a:noFill/>
          </a:ln>
        </p:spPr>
      </p:pic>
      <p:sp>
        <p:nvSpPr>
          <p:cNvPr id="271" name="Google Shape;271;p44"/>
          <p:cNvSpPr txBox="1"/>
          <p:nvPr>
            <p:ph type="title"/>
          </p:nvPr>
        </p:nvSpPr>
        <p:spPr>
          <a:xfrm>
            <a:off x="5150300" y="694050"/>
            <a:ext cx="31566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2" name="Google Shape;272;p44"/>
          <p:cNvSpPr txBox="1"/>
          <p:nvPr>
            <p:ph idx="1" type="subTitle"/>
          </p:nvPr>
        </p:nvSpPr>
        <p:spPr>
          <a:xfrm>
            <a:off x="5150300" y="1535850"/>
            <a:ext cx="3156600" cy="119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73" name="Google Shape;273;p44"/>
          <p:cNvSpPr txBox="1"/>
          <p:nvPr/>
        </p:nvSpPr>
        <p:spPr>
          <a:xfrm>
            <a:off x="5150300" y="3218125"/>
            <a:ext cx="3192600" cy="6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Montserrat"/>
                <a:ea typeface="Montserrat"/>
                <a:cs typeface="Montserrat"/>
                <a:sym typeface="Montserrat"/>
              </a:rPr>
              <a:t>CREDITS: This presentation template was created by Slidesgo, including icons by Flaticon, and infographics &amp; images by Freepik.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accent1"/>
              </a:solidFill>
              <a:latin typeface="Montserrat"/>
              <a:ea typeface="Montserrat"/>
              <a:cs typeface="Montserrat"/>
              <a:sym typeface="Montserrat"/>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
    <p:spTree>
      <p:nvGrpSpPr>
        <p:cNvPr id="274" name="Shape 274"/>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
    <p:spTree>
      <p:nvGrpSpPr>
        <p:cNvPr id="275" name="Shape 275"/>
        <p:cNvGrpSpPr/>
        <p:nvPr/>
      </p:nvGrpSpPr>
      <p:grpSpPr>
        <a:xfrm>
          <a:off x="0" y="0"/>
          <a:ext cx="0" cy="0"/>
          <a:chOff x="0" y="0"/>
          <a:chExt cx="0" cy="0"/>
        </a:xfrm>
      </p:grpSpPr>
      <p:pic>
        <p:nvPicPr>
          <p:cNvPr id="276" name="Google Shape;276;p46"/>
          <p:cNvPicPr preferRelativeResize="0"/>
          <p:nvPr/>
        </p:nvPicPr>
        <p:blipFill>
          <a:blip r:embed="rId2">
            <a:alphaModFix/>
          </a:blip>
          <a:stretch>
            <a:fillRect/>
          </a:stretch>
        </p:blipFill>
        <p:spPr>
          <a:xfrm flipH="1">
            <a:off x="5434928" y="-827887"/>
            <a:ext cx="6153101" cy="6799271"/>
          </a:xfrm>
          <a:prstGeom prst="rect">
            <a:avLst/>
          </a:prstGeom>
          <a:noFill/>
          <a:ln>
            <a:noFill/>
          </a:ln>
        </p:spPr>
      </p:pic>
      <p:pic>
        <p:nvPicPr>
          <p:cNvPr id="277" name="Google Shape;277;p46"/>
          <p:cNvPicPr preferRelativeResize="0"/>
          <p:nvPr/>
        </p:nvPicPr>
        <p:blipFill>
          <a:blip r:embed="rId2">
            <a:alphaModFix/>
          </a:blip>
          <a:stretch>
            <a:fillRect/>
          </a:stretch>
        </p:blipFill>
        <p:spPr>
          <a:xfrm flipH="1" rot="10800000">
            <a:off x="-2444022" y="-827887"/>
            <a:ext cx="6153101" cy="6799271"/>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
    <p:spTree>
      <p:nvGrpSpPr>
        <p:cNvPr id="278" name="Shape 278"/>
        <p:cNvGrpSpPr/>
        <p:nvPr/>
      </p:nvGrpSpPr>
      <p:grpSpPr>
        <a:xfrm>
          <a:off x="0" y="0"/>
          <a:ext cx="0" cy="0"/>
          <a:chOff x="0" y="0"/>
          <a:chExt cx="0" cy="0"/>
        </a:xfrm>
      </p:grpSpPr>
      <p:pic>
        <p:nvPicPr>
          <p:cNvPr id="279" name="Google Shape;279;p47"/>
          <p:cNvPicPr preferRelativeResize="0"/>
          <p:nvPr/>
        </p:nvPicPr>
        <p:blipFill>
          <a:blip r:embed="rId2">
            <a:alphaModFix/>
          </a:blip>
          <a:stretch>
            <a:fillRect/>
          </a:stretch>
        </p:blipFill>
        <p:spPr>
          <a:xfrm>
            <a:off x="-76672" y="-827887"/>
            <a:ext cx="6153101" cy="67992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rotWithShape="1">
          <a:blip r:embed="rId2">
            <a:alphaModFix/>
          </a:blip>
          <a:srcRect b="0" l="0" r="8214" t="0"/>
          <a:stretch/>
        </p:blipFill>
        <p:spPr>
          <a:xfrm>
            <a:off x="658750" y="-1397100"/>
            <a:ext cx="7826501" cy="7437298"/>
          </a:xfrm>
          <a:prstGeom prst="rect">
            <a:avLst/>
          </a:prstGeom>
          <a:noFill/>
          <a:ln>
            <a:noFill/>
          </a:ln>
        </p:spPr>
      </p:pic>
      <p:sp>
        <p:nvSpPr>
          <p:cNvPr id="28" name="Google Shape;28;p6"/>
          <p:cNvSpPr txBox="1"/>
          <p:nvPr>
            <p:ph type="title"/>
          </p:nvPr>
        </p:nvSpPr>
        <p:spPr>
          <a:xfrm>
            <a:off x="2400850" y="378225"/>
            <a:ext cx="5970300" cy="515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lvl1pPr>
            <a:lvl2pPr lvl="1" rtl="0" algn="r">
              <a:spcBef>
                <a:spcPts val="0"/>
              </a:spcBef>
              <a:spcAft>
                <a:spcPts val="0"/>
              </a:spcAft>
              <a:buSzPts val="2100"/>
              <a:buNone/>
              <a:defRPr sz="2100"/>
            </a:lvl2pPr>
            <a:lvl3pPr lvl="2" rtl="0" algn="r">
              <a:spcBef>
                <a:spcPts val="0"/>
              </a:spcBef>
              <a:spcAft>
                <a:spcPts val="0"/>
              </a:spcAft>
              <a:buSzPts val="2100"/>
              <a:buNone/>
              <a:defRPr sz="2100"/>
            </a:lvl3pPr>
            <a:lvl4pPr lvl="3" rtl="0" algn="r">
              <a:spcBef>
                <a:spcPts val="0"/>
              </a:spcBef>
              <a:spcAft>
                <a:spcPts val="0"/>
              </a:spcAft>
              <a:buSzPts val="2100"/>
              <a:buNone/>
              <a:defRPr sz="2100"/>
            </a:lvl4pPr>
            <a:lvl5pPr lvl="4" rtl="0" algn="r">
              <a:spcBef>
                <a:spcPts val="0"/>
              </a:spcBef>
              <a:spcAft>
                <a:spcPts val="0"/>
              </a:spcAft>
              <a:buSzPts val="2100"/>
              <a:buNone/>
              <a:defRPr sz="2100"/>
            </a:lvl5pPr>
            <a:lvl6pPr lvl="5" rtl="0" algn="r">
              <a:spcBef>
                <a:spcPts val="0"/>
              </a:spcBef>
              <a:spcAft>
                <a:spcPts val="0"/>
              </a:spcAft>
              <a:buSzPts val="2100"/>
              <a:buNone/>
              <a:defRPr sz="2100"/>
            </a:lvl6pPr>
            <a:lvl7pPr lvl="6" rtl="0" algn="r">
              <a:spcBef>
                <a:spcPts val="0"/>
              </a:spcBef>
              <a:spcAft>
                <a:spcPts val="0"/>
              </a:spcAft>
              <a:buSzPts val="2100"/>
              <a:buNone/>
              <a:defRPr sz="2100"/>
            </a:lvl7pPr>
            <a:lvl8pPr lvl="7" rtl="0" algn="r">
              <a:spcBef>
                <a:spcPts val="0"/>
              </a:spcBef>
              <a:spcAft>
                <a:spcPts val="0"/>
              </a:spcAft>
              <a:buSzPts val="2100"/>
              <a:buNone/>
              <a:defRPr sz="2100"/>
            </a:lvl8pPr>
            <a:lvl9pPr lvl="8" rtl="0" algn="r">
              <a:spcBef>
                <a:spcPts val="0"/>
              </a:spcBef>
              <a:spcAft>
                <a:spcPts val="0"/>
              </a:spcAft>
              <a:buSzPts val="2100"/>
              <a:buNone/>
              <a:defRPr sz="21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1008350" y="1460450"/>
            <a:ext cx="2808000" cy="755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1" name="Google Shape;31;p7"/>
          <p:cNvSpPr txBox="1"/>
          <p:nvPr>
            <p:ph idx="1" type="body"/>
          </p:nvPr>
        </p:nvSpPr>
        <p:spPr>
          <a:xfrm>
            <a:off x="1008350" y="2183050"/>
            <a:ext cx="3015900" cy="1500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pic>
        <p:nvPicPr>
          <p:cNvPr id="32" name="Google Shape;32;p7"/>
          <p:cNvPicPr preferRelativeResize="0"/>
          <p:nvPr/>
        </p:nvPicPr>
        <p:blipFill>
          <a:blip r:embed="rId2">
            <a:alphaModFix/>
          </a:blip>
          <a:stretch>
            <a:fillRect/>
          </a:stretch>
        </p:blipFill>
        <p:spPr>
          <a:xfrm rot="-5400000">
            <a:off x="4647114" y="1532427"/>
            <a:ext cx="6751897" cy="224187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p:nvPr/>
        </p:nvSpPr>
        <p:spPr>
          <a:xfrm rot="10800000">
            <a:off x="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8"/>
          <p:cNvSpPr/>
          <p:nvPr/>
        </p:nvSpPr>
        <p:spPr>
          <a:xfrm>
            <a:off x="7513150" y="0"/>
            <a:ext cx="1668900" cy="5143500"/>
          </a:xfrm>
          <a:prstGeom prst="rect">
            <a:avLst/>
          </a:prstGeom>
          <a:gradFill>
            <a:gsLst>
              <a:gs pos="0">
                <a:schemeClr val="dk1"/>
              </a:gs>
              <a:gs pos="100000">
                <a:srgbClr val="FFFFFF">
                  <a:alpha val="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 name="Google Shape;36;p8"/>
          <p:cNvPicPr preferRelativeResize="0"/>
          <p:nvPr/>
        </p:nvPicPr>
        <p:blipFill rotWithShape="1">
          <a:blip r:embed="rId2">
            <a:alphaModFix/>
          </a:blip>
          <a:srcRect b="0" l="0" r="0" t="0"/>
          <a:stretch/>
        </p:blipFill>
        <p:spPr>
          <a:xfrm>
            <a:off x="240625" y="3354737"/>
            <a:ext cx="8662743" cy="2601674"/>
          </a:xfrm>
          <a:prstGeom prst="rect">
            <a:avLst/>
          </a:prstGeom>
          <a:noFill/>
          <a:ln>
            <a:noFill/>
          </a:ln>
        </p:spPr>
      </p:pic>
      <p:pic>
        <p:nvPicPr>
          <p:cNvPr id="37" name="Google Shape;37;p8"/>
          <p:cNvPicPr preferRelativeResize="0"/>
          <p:nvPr/>
        </p:nvPicPr>
        <p:blipFill rotWithShape="1">
          <a:blip r:embed="rId2">
            <a:alphaModFix/>
          </a:blip>
          <a:srcRect b="0" l="0" r="0" t="0"/>
          <a:stretch/>
        </p:blipFill>
        <p:spPr>
          <a:xfrm rot="10800000">
            <a:off x="240625" y="-812913"/>
            <a:ext cx="8662743" cy="2601674"/>
          </a:xfrm>
          <a:prstGeom prst="rect">
            <a:avLst/>
          </a:prstGeom>
          <a:noFill/>
          <a:ln>
            <a:noFill/>
          </a:ln>
        </p:spPr>
      </p:pic>
      <p:sp>
        <p:nvSpPr>
          <p:cNvPr id="38" name="Google Shape;38;p8"/>
          <p:cNvSpPr txBox="1"/>
          <p:nvPr>
            <p:ph type="title"/>
          </p:nvPr>
        </p:nvSpPr>
        <p:spPr>
          <a:xfrm>
            <a:off x="1301375" y="1417650"/>
            <a:ext cx="6541200" cy="23082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pic>
        <p:nvPicPr>
          <p:cNvPr id="40" name="Google Shape;40;p9"/>
          <p:cNvPicPr preferRelativeResize="0"/>
          <p:nvPr/>
        </p:nvPicPr>
        <p:blipFill>
          <a:blip r:embed="rId2">
            <a:alphaModFix amt="50000"/>
          </a:blip>
          <a:stretch>
            <a:fillRect/>
          </a:stretch>
        </p:blipFill>
        <p:spPr>
          <a:xfrm>
            <a:off x="-3192424" y="1047350"/>
            <a:ext cx="12336426" cy="4096149"/>
          </a:xfrm>
          <a:prstGeom prst="rect">
            <a:avLst/>
          </a:prstGeom>
          <a:noFill/>
          <a:ln>
            <a:noFill/>
          </a:ln>
        </p:spPr>
      </p:pic>
      <p:sp>
        <p:nvSpPr>
          <p:cNvPr id="41" name="Google Shape;41;p9"/>
          <p:cNvSpPr txBox="1"/>
          <p:nvPr>
            <p:ph type="title"/>
          </p:nvPr>
        </p:nvSpPr>
        <p:spPr>
          <a:xfrm>
            <a:off x="4998775" y="1276500"/>
            <a:ext cx="3355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9"/>
          <p:cNvSpPr txBox="1"/>
          <p:nvPr>
            <p:ph idx="1" type="subTitle"/>
          </p:nvPr>
        </p:nvSpPr>
        <p:spPr>
          <a:xfrm>
            <a:off x="4998775" y="2110500"/>
            <a:ext cx="3355200" cy="1665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type="title"/>
          </p:nvPr>
        </p:nvSpPr>
        <p:spPr>
          <a:xfrm>
            <a:off x="1528650" y="450150"/>
            <a:ext cx="4029300" cy="1078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45" name="Google Shape;45;p10"/>
          <p:cNvPicPr preferRelativeResize="0"/>
          <p:nvPr/>
        </p:nvPicPr>
        <p:blipFill>
          <a:blip r:embed="rId2">
            <a:alphaModFix amt="56000"/>
          </a:blip>
          <a:stretch>
            <a:fillRect/>
          </a:stretch>
        </p:blipFill>
        <p:spPr>
          <a:xfrm rot="-3651880">
            <a:off x="-1772274" y="-44184"/>
            <a:ext cx="5918752" cy="654029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slideLayout" Target="../slideLayouts/slideLayout46.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47" Type="http://schemas.openxmlformats.org/officeDocument/2006/relationships/theme" Target="../theme/theme2.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0237D"/>
            </a:gs>
            <a:gs pos="100000">
              <a:srgbClr val="011445"/>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ontserrat ExtraBold"/>
              <a:buNone/>
              <a:defRPr sz="2800">
                <a:solidFill>
                  <a:schemeClr val="accent1"/>
                </a:solidFill>
                <a:latin typeface="Montserrat ExtraBold"/>
                <a:ea typeface="Montserrat ExtraBold"/>
                <a:cs typeface="Montserrat ExtraBold"/>
                <a:sym typeface="Montserrat ExtraBold"/>
              </a:defRPr>
            </a:lvl1pPr>
            <a:lvl2pPr lvl="1">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2pPr>
            <a:lvl3pPr lvl="2">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3pPr>
            <a:lvl4pPr lvl="3">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4pPr>
            <a:lvl5pPr lvl="4">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5pPr>
            <a:lvl6pPr lvl="5">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6pPr>
            <a:lvl7pPr lvl="6">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7pPr>
            <a:lvl8pPr lvl="7">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8pPr>
            <a:lvl9pPr lvl="8">
              <a:spcBef>
                <a:spcPts val="0"/>
              </a:spcBef>
              <a:spcAft>
                <a:spcPts val="0"/>
              </a:spcAft>
              <a:buClr>
                <a:schemeClr val="accent1"/>
              </a:buClr>
              <a:buSzPts val="2800"/>
              <a:buFont typeface="Montserrat Alternates"/>
              <a:buNone/>
              <a:defRPr b="1" sz="2800">
                <a:solidFill>
                  <a:schemeClr val="accent1"/>
                </a:solidFill>
                <a:latin typeface="Montserrat Alternates"/>
                <a:ea typeface="Montserrat Alternates"/>
                <a:cs typeface="Montserrat Alternates"/>
                <a:sym typeface="Montserrat Alternate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1"/>
              </a:buClr>
              <a:buSzPts val="1800"/>
              <a:buFont typeface="Montserrat"/>
              <a:buChar char="●"/>
              <a:defRPr sz="1800">
                <a:solidFill>
                  <a:schemeClr val="accent1"/>
                </a:solidFill>
                <a:latin typeface="Montserrat"/>
                <a:ea typeface="Montserrat"/>
                <a:cs typeface="Montserrat"/>
                <a:sym typeface="Montserrat"/>
              </a:defRPr>
            </a:lvl1pPr>
            <a:lvl2pPr indent="-317500" lvl="1" marL="9144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2pPr>
            <a:lvl3pPr indent="-317500" lvl="2" marL="13716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3pPr>
            <a:lvl4pPr indent="-317500" lvl="3" marL="18288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4pPr>
            <a:lvl5pPr indent="-317500" lvl="4" marL="22860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5pPr>
            <a:lvl6pPr indent="-317500" lvl="5" marL="27432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6pPr>
            <a:lvl7pPr indent="-317500" lvl="6" marL="32004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7pPr>
            <a:lvl8pPr indent="-317500" lvl="7" marL="3657600">
              <a:lnSpc>
                <a:spcPct val="100000"/>
              </a:lnSpc>
              <a:spcBef>
                <a:spcPts val="1600"/>
              </a:spcBef>
              <a:spcAft>
                <a:spcPts val="0"/>
              </a:spcAft>
              <a:buClr>
                <a:schemeClr val="accent1"/>
              </a:buClr>
              <a:buSzPts val="1400"/>
              <a:buFont typeface="Montserrat"/>
              <a:buChar char="○"/>
              <a:defRPr>
                <a:solidFill>
                  <a:schemeClr val="accent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accent1"/>
              </a:buClr>
              <a:buSzPts val="1400"/>
              <a:buFont typeface="Montserrat"/>
              <a:buChar char="■"/>
              <a:defRPr>
                <a:solidFill>
                  <a:schemeClr val="accen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237D"/>
            </a:gs>
            <a:gs pos="100000">
              <a:srgbClr val="011445"/>
            </a:gs>
          </a:gsLst>
          <a:path path="circle">
            <a:fillToRect b="50%" l="50%" r="50%" t="50%"/>
          </a:path>
          <a:tileRect/>
        </a:gradFill>
      </p:bgPr>
    </p:bg>
    <p:spTree>
      <p:nvGrpSpPr>
        <p:cNvPr id="283" name="Shape 283"/>
        <p:cNvGrpSpPr/>
        <p:nvPr/>
      </p:nvGrpSpPr>
      <p:grpSpPr>
        <a:xfrm>
          <a:off x="0" y="0"/>
          <a:ext cx="0" cy="0"/>
          <a:chOff x="0" y="0"/>
          <a:chExt cx="0" cy="0"/>
        </a:xfrm>
      </p:grpSpPr>
      <p:pic>
        <p:nvPicPr>
          <p:cNvPr id="284" name="Google Shape;284;p48"/>
          <p:cNvPicPr preferRelativeResize="0"/>
          <p:nvPr/>
        </p:nvPicPr>
        <p:blipFill>
          <a:blip r:embed="rId3">
            <a:alphaModFix/>
          </a:blip>
          <a:stretch>
            <a:fillRect/>
          </a:stretch>
        </p:blipFill>
        <p:spPr>
          <a:xfrm flipH="1">
            <a:off x="4640963" y="-131350"/>
            <a:ext cx="4654663" cy="5143503"/>
          </a:xfrm>
          <a:prstGeom prst="rect">
            <a:avLst/>
          </a:prstGeom>
          <a:noFill/>
          <a:ln>
            <a:noFill/>
          </a:ln>
        </p:spPr>
      </p:pic>
      <p:sp>
        <p:nvSpPr>
          <p:cNvPr id="285" name="Google Shape;285;p48"/>
          <p:cNvSpPr txBox="1"/>
          <p:nvPr>
            <p:ph type="ctrTitle"/>
          </p:nvPr>
        </p:nvSpPr>
        <p:spPr>
          <a:xfrm rot="1228">
            <a:off x="410500" y="451175"/>
            <a:ext cx="5878800" cy="17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800" u="sng">
                <a:solidFill>
                  <a:srgbClr val="212121"/>
                </a:solidFill>
                <a:highlight>
                  <a:srgbClr val="06BAD6"/>
                </a:highlight>
                <a:latin typeface="Montserrat"/>
                <a:ea typeface="Montserrat"/>
                <a:cs typeface="Montserrat"/>
                <a:sym typeface="Montserrat"/>
              </a:rPr>
              <a:t>SYRIATEL CUSTOMER CHURN </a:t>
            </a:r>
            <a:endParaRPr b="1" sz="2800" u="sng">
              <a:solidFill>
                <a:srgbClr val="212121"/>
              </a:solidFill>
              <a:highlight>
                <a:srgbClr val="06BAD6"/>
              </a:highlight>
              <a:latin typeface="Montserrat"/>
              <a:ea typeface="Montserrat"/>
              <a:cs typeface="Montserrat"/>
              <a:sym typeface="Montserrat"/>
            </a:endParaRPr>
          </a:p>
          <a:p>
            <a:pPr indent="0" lvl="0" marL="0" rtl="0" algn="ctr">
              <a:spcBef>
                <a:spcPts val="0"/>
              </a:spcBef>
              <a:spcAft>
                <a:spcPts val="0"/>
              </a:spcAft>
              <a:buNone/>
            </a:pPr>
            <a:r>
              <a:rPr b="1" lang="en" sz="2800" u="sng">
                <a:solidFill>
                  <a:srgbClr val="212121"/>
                </a:solidFill>
                <a:highlight>
                  <a:srgbClr val="06BAD6"/>
                </a:highlight>
                <a:latin typeface="Montserrat"/>
                <a:ea typeface="Montserrat"/>
                <a:cs typeface="Montserrat"/>
                <a:sym typeface="Montserrat"/>
              </a:rPr>
              <a:t>PREDICTION</a:t>
            </a:r>
            <a:r>
              <a:rPr lang="en" sz="2500" u="sng">
                <a:solidFill>
                  <a:srgbClr val="212121"/>
                </a:solidFill>
                <a:highlight>
                  <a:srgbClr val="06BAD6"/>
                </a:highlight>
                <a:latin typeface="Montserrat"/>
                <a:ea typeface="Montserrat"/>
                <a:cs typeface="Montserrat"/>
                <a:sym typeface="Montserrat"/>
              </a:rPr>
              <a:t>.</a:t>
            </a:r>
            <a:endParaRPr sz="2500" u="sng">
              <a:solidFill>
                <a:srgbClr val="212121"/>
              </a:solidFill>
              <a:highlight>
                <a:srgbClr val="06BAD6"/>
              </a:highlight>
              <a:latin typeface="Montserrat"/>
              <a:ea typeface="Montserrat"/>
              <a:cs typeface="Montserrat"/>
              <a:sym typeface="Montserrat"/>
            </a:endParaRPr>
          </a:p>
        </p:txBody>
      </p:sp>
      <p:sp>
        <p:nvSpPr>
          <p:cNvPr id="286" name="Google Shape;286;p48"/>
          <p:cNvSpPr txBox="1"/>
          <p:nvPr>
            <p:ph idx="1" type="subTitle"/>
          </p:nvPr>
        </p:nvSpPr>
        <p:spPr>
          <a:xfrm>
            <a:off x="792250" y="2986150"/>
            <a:ext cx="5608800" cy="95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chemeClr val="lt2"/>
                </a:solidFill>
                <a:latin typeface="Montserrat Light"/>
                <a:ea typeface="Montserrat Light"/>
                <a:cs typeface="Montserrat Light"/>
                <a:sym typeface="Montserrat Light"/>
              </a:rPr>
              <a:t>Leveraging Machine Learning for Improved Customer Retention</a:t>
            </a:r>
            <a:endParaRPr sz="1900">
              <a:solidFill>
                <a:schemeClr val="lt2"/>
              </a:solidFill>
              <a:latin typeface="Montserrat Light"/>
              <a:ea typeface="Montserrat Light"/>
              <a:cs typeface="Montserrat Light"/>
              <a:sym typeface="Montserrat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500"/>
                                        <p:tgtEl>
                                          <p:spTgt spid="28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7"/>
          <p:cNvSpPr txBox="1"/>
          <p:nvPr>
            <p:ph idx="1" type="body"/>
          </p:nvPr>
        </p:nvSpPr>
        <p:spPr>
          <a:xfrm>
            <a:off x="1267600" y="170625"/>
            <a:ext cx="6557400" cy="479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t>
            </a:r>
            <a:endParaRPr/>
          </a:p>
        </p:txBody>
      </p:sp>
      <p:pic>
        <p:nvPicPr>
          <p:cNvPr id="349" name="Google Shape;349;p57"/>
          <p:cNvPicPr preferRelativeResize="0"/>
          <p:nvPr/>
        </p:nvPicPr>
        <p:blipFill rotWithShape="1">
          <a:blip r:embed="rId3">
            <a:alphaModFix/>
          </a:blip>
          <a:srcRect b="9627" l="13240" r="42102" t="23701"/>
          <a:stretch/>
        </p:blipFill>
        <p:spPr>
          <a:xfrm>
            <a:off x="1121325" y="0"/>
            <a:ext cx="6362350" cy="50396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8"/>
          <p:cNvSpPr txBox="1"/>
          <p:nvPr>
            <p:ph idx="1" type="subTitle"/>
          </p:nvPr>
        </p:nvSpPr>
        <p:spPr>
          <a:xfrm>
            <a:off x="651050" y="280325"/>
            <a:ext cx="8112300" cy="4180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SzPts val="1800"/>
              <a:buChar char="●"/>
            </a:pPr>
            <a:r>
              <a:rPr lang="en" sz="1800"/>
              <a:t>The plot above is just a comparison and representation of the accuracy scores of all the models.</a:t>
            </a:r>
            <a:endParaRPr sz="1800"/>
          </a:p>
          <a:p>
            <a:pPr indent="-342900" lvl="0" marL="457200" rtl="0" algn="l">
              <a:spcBef>
                <a:spcPts val="0"/>
              </a:spcBef>
              <a:spcAft>
                <a:spcPts val="0"/>
              </a:spcAft>
              <a:buSzPts val="1800"/>
              <a:buChar char="●"/>
            </a:pPr>
            <a:r>
              <a:t/>
            </a:r>
            <a:endParaRPr sz="1800"/>
          </a:p>
          <a:p>
            <a:pPr indent="-342900" lvl="0" marL="457200" rtl="0" algn="l">
              <a:spcBef>
                <a:spcPts val="0"/>
              </a:spcBef>
              <a:spcAft>
                <a:spcPts val="0"/>
              </a:spcAft>
              <a:buSzPts val="1800"/>
              <a:buChar char="●"/>
            </a:pPr>
            <a:r>
              <a:rPr lang="en" sz="1800"/>
              <a:t>The accuracy of the models is as follows from the least accurate to the most accurate:</a:t>
            </a:r>
            <a:endParaRPr sz="1800"/>
          </a:p>
          <a:p>
            <a:pPr indent="-342900" lvl="0" marL="457200" rtl="0" algn="l">
              <a:spcBef>
                <a:spcPts val="0"/>
              </a:spcBef>
              <a:spcAft>
                <a:spcPts val="0"/>
              </a:spcAft>
              <a:buSzPts val="1800"/>
              <a:buChar char="●"/>
            </a:pPr>
            <a:r>
              <a:t/>
            </a:r>
            <a:endParaRPr sz="1800"/>
          </a:p>
          <a:p>
            <a:pPr indent="-342900" lvl="0" marL="457200" rtl="0" algn="l">
              <a:spcBef>
                <a:spcPts val="0"/>
              </a:spcBef>
              <a:spcAft>
                <a:spcPts val="0"/>
              </a:spcAft>
              <a:buSzPts val="1800"/>
              <a:buChar char="●"/>
            </a:pPr>
            <a:r>
              <a:rPr lang="en" sz="1800"/>
              <a:t>KNN Model , Logistic Regression, Decision Tree , Random Forest and the XGBOOST.</a:t>
            </a:r>
            <a:endParaRPr sz="1800"/>
          </a:p>
          <a:p>
            <a:pPr indent="-342900" lvl="0" marL="457200" rtl="0" algn="l">
              <a:spcBef>
                <a:spcPts val="0"/>
              </a:spcBef>
              <a:spcAft>
                <a:spcPts val="0"/>
              </a:spcAft>
              <a:buSzPts val="1800"/>
              <a:buChar char="●"/>
            </a:pPr>
            <a:r>
              <a:t/>
            </a:r>
            <a:endParaRPr sz="1800"/>
          </a:p>
          <a:p>
            <a:pPr indent="-342900" lvl="0" marL="457200" rtl="0" algn="l">
              <a:spcBef>
                <a:spcPts val="0"/>
              </a:spcBef>
              <a:spcAft>
                <a:spcPts val="0"/>
              </a:spcAft>
              <a:buSzPts val="1800"/>
              <a:buChar char="●"/>
            </a:pPr>
            <a:r>
              <a:rPr lang="en" sz="1800"/>
              <a:t>Below you’ll see a table comparing the accuracy  scores of the models</a:t>
            </a:r>
            <a:endParaRPr sz="1800"/>
          </a:p>
          <a:p>
            <a:pPr indent="0" lvl="0" marL="0" rtl="0" algn="l">
              <a:spcBef>
                <a:spcPts val="16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9"/>
          <p:cNvSpPr txBox="1"/>
          <p:nvPr>
            <p:ph idx="1" type="subTitle"/>
          </p:nvPr>
        </p:nvSpPr>
        <p:spPr>
          <a:xfrm>
            <a:off x="745525" y="719100"/>
            <a:ext cx="8112300" cy="4131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
        <p:nvSpPr>
          <p:cNvPr id="360" name="Google Shape;360;p59">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pic>
        <p:nvPicPr>
          <p:cNvPr id="361" name="Google Shape;361;p59"/>
          <p:cNvPicPr preferRelativeResize="0"/>
          <p:nvPr/>
        </p:nvPicPr>
        <p:blipFill rotWithShape="1">
          <a:blip r:embed="rId3">
            <a:alphaModFix/>
          </a:blip>
          <a:srcRect b="50594" l="12132" r="48893" t="35991"/>
          <a:stretch/>
        </p:blipFill>
        <p:spPr>
          <a:xfrm>
            <a:off x="203750" y="719100"/>
            <a:ext cx="8654074" cy="3485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60"/>
          <p:cNvSpPr txBox="1"/>
          <p:nvPr>
            <p:ph type="title"/>
          </p:nvPr>
        </p:nvSpPr>
        <p:spPr>
          <a:xfrm>
            <a:off x="316900" y="207200"/>
            <a:ext cx="7702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u="sng">
                <a:solidFill>
                  <a:schemeClr val="dk1"/>
                </a:solidFill>
                <a:highlight>
                  <a:srgbClr val="06BAD6"/>
                </a:highlight>
              </a:rPr>
              <a:t>RECOMMENDATIONS</a:t>
            </a:r>
            <a:endParaRPr sz="2700" u="sng">
              <a:solidFill>
                <a:schemeClr val="dk1"/>
              </a:solidFill>
              <a:highlight>
                <a:srgbClr val="06BAD6"/>
              </a:highlight>
            </a:endParaRPr>
          </a:p>
        </p:txBody>
      </p:sp>
      <p:sp>
        <p:nvSpPr>
          <p:cNvPr id="367" name="Google Shape;367;p60"/>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Optimize subscription plans, especially for international and voice mail services, to ensure competitive pricing, quality, and attractive features, retaining customers on these plans.</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Develop customer loyalty programs with tailored incentives and benefits based on tenure to enhance satisfaction and reduce churn among long-term customers.</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Monitor call usage patterns, including duration, frequency, and international destinations, to identify abnormal behavior as an early warning sign for potential churn, enabling proactive retention efforts.</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
        <p:nvSpPr>
          <p:cNvPr id="368" name="Google Shape;368;p6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61"/>
          <p:cNvSpPr txBox="1"/>
          <p:nvPr>
            <p:ph type="title"/>
          </p:nvPr>
        </p:nvSpPr>
        <p:spPr>
          <a:xfrm>
            <a:off x="316900" y="207200"/>
            <a:ext cx="7702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u="sng">
                <a:solidFill>
                  <a:schemeClr val="dk1"/>
                </a:solidFill>
                <a:highlight>
                  <a:srgbClr val="06BAD6"/>
                </a:highlight>
              </a:rPr>
              <a:t>NEXT STEPS</a:t>
            </a:r>
            <a:endParaRPr sz="2700" u="sng">
              <a:solidFill>
                <a:schemeClr val="dk1"/>
              </a:solidFill>
              <a:highlight>
                <a:srgbClr val="06BAD6"/>
              </a:highlight>
            </a:endParaRPr>
          </a:p>
        </p:txBody>
      </p:sp>
      <p:sp>
        <p:nvSpPr>
          <p:cNvPr id="374" name="Google Shape;374;p61"/>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Develop a user-friendly interface or dashboard for marketing and customer service teams to access model predictions and take appropriate retention actions.</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62"/>
          <p:cNvSpPr txBox="1"/>
          <p:nvPr>
            <p:ph type="title"/>
          </p:nvPr>
        </p:nvSpPr>
        <p:spPr>
          <a:xfrm>
            <a:off x="865375" y="511900"/>
            <a:ext cx="7488600" cy="152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u="sng">
                <a:solidFill>
                  <a:srgbClr val="1F1F1F"/>
                </a:solidFill>
                <a:highlight>
                  <a:srgbClr val="06BAD6"/>
                </a:highlight>
              </a:rPr>
              <a:t>THANK YOU!!!!</a:t>
            </a:r>
            <a:endParaRPr sz="2300" u="sng">
              <a:solidFill>
                <a:srgbClr val="1F1F1F"/>
              </a:solidFill>
              <a:highlight>
                <a:srgbClr val="06BAD6"/>
              </a:highlight>
            </a:endParaRPr>
          </a:p>
        </p:txBody>
      </p:sp>
      <p:sp>
        <p:nvSpPr>
          <p:cNvPr id="380" name="Google Shape;380;p62"/>
          <p:cNvSpPr txBox="1"/>
          <p:nvPr>
            <p:ph idx="1" type="subTitle"/>
          </p:nvPr>
        </p:nvSpPr>
        <p:spPr>
          <a:xfrm>
            <a:off x="4131875" y="2110500"/>
            <a:ext cx="4570500" cy="143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Montserrat Light"/>
                <a:ea typeface="Montserrat Light"/>
                <a:cs typeface="Montserrat Light"/>
                <a:sym typeface="Montserrat Light"/>
              </a:rPr>
              <a:t>For more information you can reach out to me on my personal email:</a:t>
            </a:r>
            <a:endParaRPr sz="1800">
              <a:latin typeface="Montserrat Light"/>
              <a:ea typeface="Montserrat Light"/>
              <a:cs typeface="Montserrat Light"/>
              <a:sym typeface="Montserrat Light"/>
            </a:endParaRPr>
          </a:p>
          <a:p>
            <a:pPr indent="0" lvl="0" marL="0" rtl="0" algn="ctr">
              <a:spcBef>
                <a:spcPts val="0"/>
              </a:spcBef>
              <a:spcAft>
                <a:spcPts val="0"/>
              </a:spcAft>
              <a:buNone/>
            </a:pPr>
            <a:r>
              <a:t/>
            </a:r>
            <a:endParaRPr sz="1800">
              <a:latin typeface="Montserrat Light"/>
              <a:ea typeface="Montserrat Light"/>
              <a:cs typeface="Montserrat Light"/>
              <a:sym typeface="Montserrat Light"/>
            </a:endParaRPr>
          </a:p>
          <a:p>
            <a:pPr indent="0" lvl="0" marL="0" rtl="0" algn="ctr">
              <a:spcBef>
                <a:spcPts val="0"/>
              </a:spcBef>
              <a:spcAft>
                <a:spcPts val="0"/>
              </a:spcAft>
              <a:buNone/>
            </a:pPr>
            <a:r>
              <a:rPr lang="en" sz="1800">
                <a:latin typeface="Montserrat Light"/>
                <a:ea typeface="Montserrat Light"/>
                <a:cs typeface="Montserrat Light"/>
                <a:sym typeface="Montserrat Light"/>
              </a:rPr>
              <a:t>novatrading.edu@gmail.com</a:t>
            </a:r>
            <a:endParaRPr sz="1800">
              <a:latin typeface="Montserrat Light"/>
              <a:ea typeface="Montserrat Light"/>
              <a:cs typeface="Montserrat Light"/>
              <a:sym typeface="Montserrat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cxnSp>
        <p:nvCxnSpPr>
          <p:cNvPr id="291" name="Google Shape;291;p49"/>
          <p:cNvCxnSpPr>
            <a:stCxn id="292" idx="0"/>
          </p:cNvCxnSpPr>
          <p:nvPr/>
        </p:nvCxnSpPr>
        <p:spPr>
          <a:xfrm rot="10800000">
            <a:off x="789775" y="-6911"/>
            <a:ext cx="0" cy="646800"/>
          </a:xfrm>
          <a:prstGeom prst="straightConnector1">
            <a:avLst/>
          </a:prstGeom>
          <a:noFill/>
          <a:ln cap="flat" cmpd="sng" w="19050">
            <a:solidFill>
              <a:schemeClr val="lt1"/>
            </a:solidFill>
            <a:prstDash val="solid"/>
            <a:round/>
            <a:headEnd len="med" w="med" type="none"/>
            <a:tailEnd len="med" w="med" type="none"/>
          </a:ln>
        </p:spPr>
      </p:cxnSp>
      <p:sp>
        <p:nvSpPr>
          <p:cNvPr id="293" name="Google Shape;293;p49"/>
          <p:cNvSpPr txBox="1"/>
          <p:nvPr>
            <p:ph idx="1" type="body"/>
          </p:nvPr>
        </p:nvSpPr>
        <p:spPr>
          <a:xfrm>
            <a:off x="601375" y="1027525"/>
            <a:ext cx="7684500" cy="326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50">
              <a:solidFill>
                <a:schemeClr val="lt1"/>
              </a:solidFill>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OVERVIEW</a:t>
            </a:r>
            <a:endParaRPr sz="1800">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BUSINESS AND DATA UNDERSTANDING</a:t>
            </a:r>
            <a:endParaRPr sz="1800">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MODELING</a:t>
            </a:r>
            <a:endParaRPr sz="1800">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EVALUATION</a:t>
            </a:r>
            <a:endParaRPr sz="1800">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RECOMMENDATIONS</a:t>
            </a:r>
            <a:endParaRPr sz="1800">
              <a:latin typeface="Montserrat Light"/>
              <a:ea typeface="Montserrat Light"/>
              <a:cs typeface="Montserrat Light"/>
              <a:sym typeface="Montserrat Light"/>
            </a:endParaRPr>
          </a:p>
          <a:p>
            <a:pPr indent="-342900" lvl="0" marL="457200" rtl="0" algn="l">
              <a:spcBef>
                <a:spcPts val="0"/>
              </a:spcBef>
              <a:spcAft>
                <a:spcPts val="0"/>
              </a:spcAft>
              <a:buSzPts val="1800"/>
              <a:buFont typeface="Montserrat Light"/>
              <a:buChar char="●"/>
            </a:pPr>
            <a:r>
              <a:rPr lang="en" sz="1800">
                <a:latin typeface="Montserrat Light"/>
                <a:ea typeface="Montserrat Light"/>
                <a:cs typeface="Montserrat Light"/>
                <a:sym typeface="Montserrat Light"/>
              </a:rPr>
              <a:t>NEXT STEPS</a:t>
            </a:r>
            <a:endParaRPr sz="1800">
              <a:latin typeface="Montserrat Light"/>
              <a:ea typeface="Montserrat Light"/>
              <a:cs typeface="Montserrat Light"/>
              <a:sym typeface="Montserrat Light"/>
            </a:endParaRPr>
          </a:p>
        </p:txBody>
      </p:sp>
      <p:sp>
        <p:nvSpPr>
          <p:cNvPr id="294" name="Google Shape;294;p49"/>
          <p:cNvSpPr txBox="1"/>
          <p:nvPr>
            <p:ph type="title"/>
          </p:nvPr>
        </p:nvSpPr>
        <p:spPr>
          <a:xfrm>
            <a:off x="1781425" y="378225"/>
            <a:ext cx="6589800" cy="5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u="sng">
                <a:solidFill>
                  <a:srgbClr val="0C2E3A"/>
                </a:solidFill>
                <a:highlight>
                  <a:srgbClr val="06BAD6"/>
                </a:highlight>
              </a:rPr>
              <a:t>TABLE OF CONTENT</a:t>
            </a:r>
            <a:endParaRPr sz="2800" u="sng">
              <a:solidFill>
                <a:srgbClr val="0C2E3A"/>
              </a:solidFill>
              <a:highlight>
                <a:srgbClr val="06BAD6"/>
              </a:highlight>
            </a:endParaRPr>
          </a:p>
        </p:txBody>
      </p:sp>
      <p:sp>
        <p:nvSpPr>
          <p:cNvPr id="295" name="Google Shape;295;p49">
            <a:hlinkClick action="ppaction://hlinkshowjump?jump=previousslide"/>
          </p:cNvPr>
          <p:cNvSpPr/>
          <p:nvPr/>
        </p:nvSpPr>
        <p:spPr>
          <a:xfrm rot="10800000">
            <a:off x="745722" y="380661"/>
            <a:ext cx="88200" cy="882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t>
            </a:r>
            <a:endParaRPr sz="12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0"/>
          <p:cNvSpPr txBox="1"/>
          <p:nvPr>
            <p:ph type="title"/>
          </p:nvPr>
        </p:nvSpPr>
        <p:spPr>
          <a:xfrm>
            <a:off x="316900" y="207200"/>
            <a:ext cx="7702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u="sng">
                <a:solidFill>
                  <a:schemeClr val="dk1"/>
                </a:solidFill>
                <a:highlight>
                  <a:srgbClr val="06BAD6"/>
                </a:highlight>
              </a:rPr>
              <a:t>PROJECT OVERVIEW</a:t>
            </a:r>
            <a:endParaRPr sz="2700" u="sng">
              <a:solidFill>
                <a:schemeClr val="dk1"/>
              </a:solidFill>
              <a:highlight>
                <a:srgbClr val="06BAD6"/>
              </a:highlight>
            </a:endParaRPr>
          </a:p>
        </p:txBody>
      </p:sp>
      <p:sp>
        <p:nvSpPr>
          <p:cNvPr id="301" name="Google Shape;301;p50"/>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Customer Churn Challenge: Syriatel is struggling with a high rate of customer churn, a critical issue in the telecom industry.</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Cost-Effectiveness: Retaining customers is more cost-effective than acquiring new ones, essential for profitability.</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Predictive Model: The project aims to develop a model to predict customers likely to churn.</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Proactive Retention: Identifying at-risk customers enables Syriatel to implement strategies to reduce churn and revenue loss.</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
        <p:nvSpPr>
          <p:cNvPr id="302" name="Google Shape;302;p50">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1"/>
          <p:cNvSpPr txBox="1"/>
          <p:nvPr>
            <p:ph type="title"/>
          </p:nvPr>
        </p:nvSpPr>
        <p:spPr>
          <a:xfrm>
            <a:off x="316900" y="207200"/>
            <a:ext cx="7702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u="sng">
                <a:solidFill>
                  <a:srgbClr val="212121"/>
                </a:solidFill>
                <a:highlight>
                  <a:srgbClr val="06BAD6"/>
                </a:highlight>
              </a:rPr>
              <a:t>BUSINESS UNDERSTANDING</a:t>
            </a:r>
            <a:endParaRPr sz="2700" u="sng">
              <a:solidFill>
                <a:schemeClr val="dk1"/>
              </a:solidFill>
              <a:highlight>
                <a:srgbClr val="06BAD6"/>
              </a:highlight>
            </a:endParaRPr>
          </a:p>
        </p:txBody>
      </p:sp>
      <p:sp>
        <p:nvSpPr>
          <p:cNvPr id="308" name="Google Shape;308;p51"/>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800">
                <a:solidFill>
                  <a:srgbClr val="FFFFFF"/>
                </a:solidFill>
                <a:latin typeface="Montserrat Light"/>
                <a:ea typeface="Montserrat Light"/>
                <a:cs typeface="Montserrat Light"/>
                <a:sym typeface="Montserrat Light"/>
              </a:rPr>
              <a:t>Problem Definition:</a:t>
            </a:r>
            <a:endParaRPr sz="1800">
              <a:solidFill>
                <a:srgbClr val="FFFFFF"/>
              </a:solidFill>
              <a:latin typeface="Montserrat Light"/>
              <a:ea typeface="Montserrat Light"/>
              <a:cs typeface="Montserrat Light"/>
              <a:sym typeface="Montserrat Light"/>
            </a:endParaRPr>
          </a:p>
          <a:p>
            <a:pPr indent="-298450" lvl="0" marL="457200" rtl="0" algn="l">
              <a:lnSpc>
                <a:spcPct val="115000"/>
              </a:lnSpc>
              <a:spcBef>
                <a:spcPts val="1600"/>
              </a:spcBef>
              <a:spcAft>
                <a:spcPts val="0"/>
              </a:spcAft>
              <a:buClr>
                <a:srgbClr val="000000"/>
              </a:buClr>
              <a:buSzPts val="1100"/>
              <a:buFont typeface="Arial"/>
              <a:buChar char="●"/>
            </a:pPr>
            <a:r>
              <a:rPr lang="en" sz="1800">
                <a:solidFill>
                  <a:srgbClr val="FFFFFF"/>
                </a:solidFill>
                <a:latin typeface="Montserrat Light"/>
                <a:ea typeface="Montserrat Light"/>
                <a:cs typeface="Montserrat Light"/>
                <a:sym typeface="Montserrat Light"/>
              </a:rPr>
              <a:t>Predict which customers are likely to churn (leave the service provider)</a:t>
            </a:r>
            <a:endParaRPr sz="1800">
              <a:solidFill>
                <a:srgbClr val="FFFFFF"/>
              </a:solidFill>
              <a:latin typeface="Montserrat Light"/>
              <a:ea typeface="Montserrat Light"/>
              <a:cs typeface="Montserrat Light"/>
              <a:sym typeface="Montserrat Light"/>
            </a:endParaRPr>
          </a:p>
          <a:p>
            <a:pPr indent="-298450" lvl="0" marL="457200" rtl="0" algn="l">
              <a:lnSpc>
                <a:spcPct val="115000"/>
              </a:lnSpc>
              <a:spcBef>
                <a:spcPts val="0"/>
              </a:spcBef>
              <a:spcAft>
                <a:spcPts val="0"/>
              </a:spcAft>
              <a:buClr>
                <a:srgbClr val="000000"/>
              </a:buClr>
              <a:buSzPts val="1100"/>
              <a:buFont typeface="Arial"/>
              <a:buChar char="●"/>
            </a:pPr>
            <a:r>
              <a:rPr lang="en" sz="1800">
                <a:solidFill>
                  <a:srgbClr val="FFFFFF"/>
                </a:solidFill>
                <a:latin typeface="Montserrat Light"/>
                <a:ea typeface="Montserrat Light"/>
                <a:cs typeface="Montserrat Light"/>
                <a:sym typeface="Montserrat Light"/>
              </a:rPr>
              <a:t>Identify the factors or patterns that contribute to customer churn</a:t>
            </a:r>
            <a:endParaRPr sz="1800">
              <a:solidFill>
                <a:srgbClr val="FFFFFF"/>
              </a:solidFill>
              <a:latin typeface="Montserrat Light"/>
              <a:ea typeface="Montserrat Light"/>
              <a:cs typeface="Montserrat Light"/>
              <a:sym typeface="Montserrat Light"/>
            </a:endParaRPr>
          </a:p>
          <a:p>
            <a:pPr indent="0" lvl="0" marL="0" rtl="0" algn="l">
              <a:lnSpc>
                <a:spcPct val="115000"/>
              </a:lnSpc>
              <a:spcBef>
                <a:spcPts val="1200"/>
              </a:spcBef>
              <a:spcAft>
                <a:spcPts val="0"/>
              </a:spcAft>
              <a:buNone/>
            </a:pPr>
            <a:r>
              <a:rPr lang="en" sz="1800">
                <a:solidFill>
                  <a:srgbClr val="FFFFFF"/>
                </a:solidFill>
                <a:latin typeface="Montserrat Light"/>
                <a:ea typeface="Montserrat Light"/>
                <a:cs typeface="Montserrat Light"/>
                <a:sym typeface="Montserrat Light"/>
              </a:rPr>
              <a:t>Business Objectives:</a:t>
            </a:r>
            <a:endParaRPr sz="1800">
              <a:solidFill>
                <a:srgbClr val="FFFFFF"/>
              </a:solidFill>
              <a:latin typeface="Montserrat Light"/>
              <a:ea typeface="Montserrat Light"/>
              <a:cs typeface="Montserrat Light"/>
              <a:sym typeface="Montserrat Light"/>
            </a:endParaRPr>
          </a:p>
          <a:p>
            <a:pPr indent="-298450" lvl="0" marL="457200" rtl="0" algn="l">
              <a:lnSpc>
                <a:spcPct val="115000"/>
              </a:lnSpc>
              <a:spcBef>
                <a:spcPts val="1200"/>
              </a:spcBef>
              <a:spcAft>
                <a:spcPts val="0"/>
              </a:spcAft>
              <a:buClr>
                <a:srgbClr val="000000"/>
              </a:buClr>
              <a:buSzPts val="1100"/>
              <a:buFont typeface="Arial"/>
              <a:buChar char="●"/>
            </a:pPr>
            <a:r>
              <a:rPr lang="en" sz="1800">
                <a:solidFill>
                  <a:srgbClr val="FFFFFF"/>
                </a:solidFill>
                <a:latin typeface="Montserrat Light"/>
                <a:ea typeface="Montserrat Light"/>
                <a:cs typeface="Montserrat Light"/>
                <a:sym typeface="Montserrat Light"/>
              </a:rPr>
              <a:t>Reduce customer churn rate</a:t>
            </a:r>
            <a:endParaRPr sz="1800">
              <a:solidFill>
                <a:srgbClr val="FFFFFF"/>
              </a:solidFill>
              <a:latin typeface="Montserrat Light"/>
              <a:ea typeface="Montserrat Light"/>
              <a:cs typeface="Montserrat Light"/>
              <a:sym typeface="Montserrat Light"/>
            </a:endParaRPr>
          </a:p>
          <a:p>
            <a:pPr indent="-298450" lvl="0" marL="457200" rtl="0" algn="l">
              <a:lnSpc>
                <a:spcPct val="115000"/>
              </a:lnSpc>
              <a:spcBef>
                <a:spcPts val="0"/>
              </a:spcBef>
              <a:spcAft>
                <a:spcPts val="0"/>
              </a:spcAft>
              <a:buClr>
                <a:srgbClr val="000000"/>
              </a:buClr>
              <a:buSzPts val="1100"/>
              <a:buFont typeface="Arial"/>
              <a:buChar char="●"/>
            </a:pPr>
            <a:r>
              <a:rPr lang="en" sz="1800">
                <a:solidFill>
                  <a:srgbClr val="FFFFFF"/>
                </a:solidFill>
                <a:latin typeface="Montserrat Light"/>
                <a:ea typeface="Montserrat Light"/>
                <a:cs typeface="Montserrat Light"/>
                <a:sym typeface="Montserrat Light"/>
              </a:rPr>
              <a:t>Increase customer retention and loyalty</a:t>
            </a:r>
            <a:endParaRPr sz="1800">
              <a:solidFill>
                <a:srgbClr val="FFFFFF"/>
              </a:solidFill>
              <a:latin typeface="Montserrat Light"/>
              <a:ea typeface="Montserrat Light"/>
              <a:cs typeface="Montserrat Light"/>
              <a:sym typeface="Montserrat Light"/>
            </a:endParaRPr>
          </a:p>
          <a:p>
            <a:pPr indent="-298450" lvl="0" marL="457200" rtl="0" algn="l">
              <a:lnSpc>
                <a:spcPct val="115000"/>
              </a:lnSpc>
              <a:spcBef>
                <a:spcPts val="0"/>
              </a:spcBef>
              <a:spcAft>
                <a:spcPts val="0"/>
              </a:spcAft>
              <a:buClr>
                <a:srgbClr val="000000"/>
              </a:buClr>
              <a:buSzPts val="1100"/>
              <a:buFont typeface="Arial"/>
              <a:buChar char="●"/>
            </a:pPr>
            <a:r>
              <a:rPr lang="en" sz="1800">
                <a:solidFill>
                  <a:srgbClr val="FFFFFF"/>
                </a:solidFill>
                <a:latin typeface="Montserrat Light"/>
                <a:ea typeface="Montserrat Light"/>
                <a:cs typeface="Montserrat Light"/>
                <a:sym typeface="Montserrat Light"/>
              </a:rPr>
              <a:t>Improve customer satisfaction and overall profitability</a:t>
            </a:r>
            <a:endParaRPr sz="1800">
              <a:solidFill>
                <a:srgbClr val="FFFFFF"/>
              </a:solidFill>
              <a:latin typeface="Montserrat Light"/>
              <a:ea typeface="Montserrat Light"/>
              <a:cs typeface="Montserrat Light"/>
              <a:sym typeface="Montserrat Light"/>
            </a:endParaRPr>
          </a:p>
          <a:p>
            <a:pPr indent="0" lvl="0" marL="457200" rtl="0" algn="l">
              <a:spcBef>
                <a:spcPts val="12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
        <p:nvSpPr>
          <p:cNvPr id="309" name="Google Shape;309;p51">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2"/>
          <p:cNvSpPr txBox="1"/>
          <p:nvPr>
            <p:ph type="title"/>
          </p:nvPr>
        </p:nvSpPr>
        <p:spPr>
          <a:xfrm>
            <a:off x="316900" y="207200"/>
            <a:ext cx="7702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u="sng">
                <a:solidFill>
                  <a:schemeClr val="dk1"/>
                </a:solidFill>
                <a:highlight>
                  <a:srgbClr val="06BAD6"/>
                </a:highlight>
              </a:rPr>
              <a:t>DATA UNDERSTANDING</a:t>
            </a:r>
            <a:endParaRPr sz="2900" u="sng">
              <a:solidFill>
                <a:schemeClr val="dk1"/>
              </a:solidFill>
              <a:highlight>
                <a:srgbClr val="06BAD6"/>
              </a:highlight>
            </a:endParaRPr>
          </a:p>
        </p:txBody>
      </p:sp>
      <p:sp>
        <p:nvSpPr>
          <p:cNvPr id="315" name="Google Shape;315;p52"/>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The data used is the "Churn in Telecom's dataset" from Kaggle, which contains customer information and behavior data along with a target variable indicating whether the customer churned or not</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The primary goal of this analysis is to identify the best-performing classifier(s) for predicting customer churn in the telecommunications industry. </a:t>
            </a:r>
            <a:endParaRPr sz="1800">
              <a:solidFill>
                <a:srgbClr val="FFFFFF"/>
              </a:solidFill>
              <a:latin typeface="Montserrat Light"/>
              <a:ea typeface="Montserrat Light"/>
              <a:cs typeface="Montserrat Light"/>
              <a:sym typeface="Montserrat Light"/>
            </a:endParaRPr>
          </a:p>
          <a:p>
            <a:pPr indent="-342900" lvl="0" marL="457200" rtl="0" algn="l">
              <a:spcBef>
                <a:spcPts val="0"/>
              </a:spcBef>
              <a:spcAft>
                <a:spcPts val="0"/>
              </a:spcAft>
              <a:buClr>
                <a:srgbClr val="FFFFFF"/>
              </a:buClr>
              <a:buSzPts val="1800"/>
              <a:buFont typeface="Montserrat Light"/>
              <a:buChar char="●"/>
            </a:pPr>
            <a:r>
              <a:rPr lang="en" sz="1800">
                <a:solidFill>
                  <a:srgbClr val="FFFFFF"/>
                </a:solidFill>
                <a:latin typeface="Montserrat Light"/>
                <a:ea typeface="Montserrat Light"/>
                <a:cs typeface="Montserrat Light"/>
                <a:sym typeface="Montserrat Light"/>
              </a:rPr>
              <a:t> The insights gained from this analysis can help service providers take proactive measures to retain customers by targeting those at high risk of churning and offering them incentives or improving their service experience.</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t/>
            </a:r>
            <a:endParaRPr/>
          </a:p>
          <a:p>
            <a:pPr indent="0" lvl="0" marL="0" rtl="0" algn="ctr">
              <a:spcBef>
                <a:spcPts val="1600"/>
              </a:spcBef>
              <a:spcAft>
                <a:spcPts val="0"/>
              </a:spcAft>
              <a:buNone/>
            </a:pPr>
            <a:r>
              <a:t/>
            </a:r>
            <a:endParaRPr/>
          </a:p>
        </p:txBody>
      </p:sp>
      <p:sp>
        <p:nvSpPr>
          <p:cNvPr id="316" name="Google Shape;316;p52">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3"/>
          <p:cNvSpPr txBox="1"/>
          <p:nvPr>
            <p:ph idx="1" type="subTitle"/>
          </p:nvPr>
        </p:nvSpPr>
        <p:spPr>
          <a:xfrm>
            <a:off x="651050" y="1182275"/>
            <a:ext cx="8112300" cy="3278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800">
              <a:solidFill>
                <a:srgbClr val="FFFFFF"/>
              </a:solidFill>
              <a:latin typeface="Montserrat Light"/>
              <a:ea typeface="Montserrat Light"/>
              <a:cs typeface="Montserrat Light"/>
              <a:sym typeface="Montserrat Light"/>
            </a:endParaRPr>
          </a:p>
          <a:p>
            <a:pPr indent="0" lvl="0" marL="457200" rtl="0" algn="l">
              <a:spcBef>
                <a:spcPts val="1600"/>
              </a:spcBef>
              <a:spcAft>
                <a:spcPts val="0"/>
              </a:spcAft>
              <a:buNone/>
            </a:pPr>
            <a:r>
              <a:rPr lang="en" sz="2800" u="sng">
                <a:solidFill>
                  <a:srgbClr val="212121"/>
                </a:solidFill>
                <a:highlight>
                  <a:srgbClr val="06BAD6"/>
                </a:highlight>
                <a:latin typeface="Montserrat ExtraBold"/>
                <a:ea typeface="Montserrat ExtraBold"/>
                <a:cs typeface="Montserrat ExtraBold"/>
                <a:sym typeface="Montserrat ExtraBold"/>
              </a:rPr>
              <a:t>MODELLING</a:t>
            </a:r>
            <a:endParaRPr sz="2800" u="sng">
              <a:solidFill>
                <a:srgbClr val="212121"/>
              </a:solidFill>
              <a:highlight>
                <a:srgbClr val="06BAD6"/>
              </a:highlight>
              <a:latin typeface="Montserrat ExtraBold"/>
              <a:ea typeface="Montserrat ExtraBold"/>
              <a:cs typeface="Montserrat ExtraBold"/>
              <a:sym typeface="Montserrat ExtraBold"/>
            </a:endParaRPr>
          </a:p>
          <a:p>
            <a:pPr indent="0" lvl="0" marL="0" rtl="0" algn="ctr">
              <a:spcBef>
                <a:spcPts val="1600"/>
              </a:spcBef>
              <a:spcAft>
                <a:spcPts val="0"/>
              </a:spcAft>
              <a:buNone/>
            </a:pPr>
            <a:r>
              <a:t/>
            </a:r>
            <a:endParaRPr/>
          </a:p>
        </p:txBody>
      </p:sp>
      <p:sp>
        <p:nvSpPr>
          <p:cNvPr id="322" name="Google Shape;322;p53">
            <a:hlinkClick action="ppaction://hlinkshowjump?jump=nextslide"/>
          </p:cNvPr>
          <p:cNvSpPr/>
          <p:nvPr/>
        </p:nvSpPr>
        <p:spPr>
          <a:xfrm>
            <a:off x="745525" y="1325689"/>
            <a:ext cx="88500" cy="885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0" spcFirstLastPara="1" rIns="91425" wrap="square" tIns="91425">
            <a:noAutofit/>
          </a:bodyPr>
          <a:lstStyle/>
          <a:p>
            <a:pPr indent="0" lvl="0" marL="0" rtl="0" algn="l">
              <a:spcBef>
                <a:spcPts val="0"/>
              </a:spcBef>
              <a:spcAft>
                <a:spcPts val="0"/>
              </a:spcAft>
              <a:buNone/>
            </a:pPr>
            <a:r>
              <a:t/>
            </a:r>
            <a:endParaRPr sz="1200">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4"/>
          <p:cNvSpPr txBox="1"/>
          <p:nvPr>
            <p:ph idx="1" type="body"/>
          </p:nvPr>
        </p:nvSpPr>
        <p:spPr>
          <a:xfrm>
            <a:off x="329075" y="73125"/>
            <a:ext cx="3912600" cy="48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28" name="Google Shape;328;p54"/>
          <p:cNvSpPr txBox="1"/>
          <p:nvPr>
            <p:ph idx="4294967295" type="subTitle"/>
          </p:nvPr>
        </p:nvSpPr>
        <p:spPr>
          <a:xfrm>
            <a:off x="4765475" y="219500"/>
            <a:ext cx="3912600" cy="470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200"/>
          </a:p>
        </p:txBody>
      </p:sp>
      <p:pic>
        <p:nvPicPr>
          <p:cNvPr id="329" name="Google Shape;329;p54"/>
          <p:cNvPicPr preferRelativeResize="0"/>
          <p:nvPr/>
        </p:nvPicPr>
        <p:blipFill rotWithShape="1">
          <a:blip r:embed="rId3">
            <a:alphaModFix/>
          </a:blip>
          <a:srcRect b="11012" l="13476" r="57597" t="47971"/>
          <a:stretch/>
        </p:blipFill>
        <p:spPr>
          <a:xfrm>
            <a:off x="329075" y="213800"/>
            <a:ext cx="3822099" cy="4222775"/>
          </a:xfrm>
          <a:prstGeom prst="rect">
            <a:avLst/>
          </a:prstGeom>
          <a:noFill/>
          <a:ln>
            <a:noFill/>
          </a:ln>
        </p:spPr>
      </p:pic>
      <p:pic>
        <p:nvPicPr>
          <p:cNvPr id="330" name="Google Shape;330;p54"/>
          <p:cNvPicPr preferRelativeResize="0"/>
          <p:nvPr/>
        </p:nvPicPr>
        <p:blipFill rotWithShape="1">
          <a:blip r:embed="rId4">
            <a:alphaModFix/>
          </a:blip>
          <a:srcRect b="33580" l="13826" r="55752" t="24714"/>
          <a:stretch/>
        </p:blipFill>
        <p:spPr>
          <a:xfrm>
            <a:off x="4720225" y="276375"/>
            <a:ext cx="3912600" cy="45380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5"/>
          <p:cNvSpPr txBox="1"/>
          <p:nvPr>
            <p:ph idx="1" type="body"/>
          </p:nvPr>
        </p:nvSpPr>
        <p:spPr>
          <a:xfrm>
            <a:off x="134075" y="97500"/>
            <a:ext cx="3890100" cy="48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36" name="Google Shape;336;p55"/>
          <p:cNvSpPr txBox="1"/>
          <p:nvPr>
            <p:ph idx="4294967295" type="subTitle"/>
          </p:nvPr>
        </p:nvSpPr>
        <p:spPr>
          <a:xfrm>
            <a:off x="4497525" y="121800"/>
            <a:ext cx="3815100" cy="4899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YOUR TAGLINE HERE</a:t>
            </a:r>
            <a:endParaRPr sz="1200"/>
          </a:p>
        </p:txBody>
      </p:sp>
      <p:pic>
        <p:nvPicPr>
          <p:cNvPr id="337" name="Google Shape;337;p55"/>
          <p:cNvPicPr preferRelativeResize="0"/>
          <p:nvPr/>
        </p:nvPicPr>
        <p:blipFill rotWithShape="1">
          <a:blip r:embed="rId3">
            <a:alphaModFix/>
          </a:blip>
          <a:srcRect b="0" l="14236" r="50810" t="44174"/>
          <a:stretch/>
        </p:blipFill>
        <p:spPr>
          <a:xfrm>
            <a:off x="243775" y="170625"/>
            <a:ext cx="3729651" cy="4590975"/>
          </a:xfrm>
          <a:prstGeom prst="rect">
            <a:avLst/>
          </a:prstGeom>
          <a:noFill/>
          <a:ln>
            <a:noFill/>
          </a:ln>
        </p:spPr>
      </p:pic>
      <p:pic>
        <p:nvPicPr>
          <p:cNvPr id="338" name="Google Shape;338;p55"/>
          <p:cNvPicPr preferRelativeResize="0"/>
          <p:nvPr/>
        </p:nvPicPr>
        <p:blipFill rotWithShape="1">
          <a:blip r:embed="rId4">
            <a:alphaModFix/>
          </a:blip>
          <a:srcRect b="32384" l="13251" r="49326" t="13794"/>
          <a:stretch/>
        </p:blipFill>
        <p:spPr>
          <a:xfrm>
            <a:off x="4412200" y="231575"/>
            <a:ext cx="4180626" cy="4417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6"/>
          <p:cNvSpPr txBox="1"/>
          <p:nvPr>
            <p:ph idx="1" type="body"/>
          </p:nvPr>
        </p:nvSpPr>
        <p:spPr>
          <a:xfrm>
            <a:off x="450975" y="292525"/>
            <a:ext cx="8093100" cy="4692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 above plots show the accuracy of the two best models </a:t>
            </a:r>
            <a:r>
              <a:rPr lang="en" sz="1800"/>
              <a:t>using</a:t>
            </a:r>
            <a:r>
              <a:rPr lang="en" sz="1800"/>
              <a:t> a confusion matrix and an ROC AUC curve</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en" sz="1800"/>
              <a:t>The random forest classifier and the XGBOOST</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en" sz="1800"/>
              <a:t>XGBOOST has an accuracy of 89% while the Random forest has an accuracy of 85%</a:t>
            </a:r>
            <a:endParaRPr sz="1800"/>
          </a:p>
          <a:p>
            <a:pPr indent="0" lvl="0" marL="457200" rtl="0" algn="l">
              <a:spcBef>
                <a:spcPts val="1600"/>
              </a:spcBef>
              <a:spcAft>
                <a:spcPts val="0"/>
              </a:spcAft>
              <a:buNone/>
            </a:pPr>
            <a:r>
              <a:t/>
            </a:r>
            <a:endParaRPr sz="1800"/>
          </a:p>
          <a:p>
            <a:pPr indent="-342900" lvl="0" marL="457200" rtl="0" algn="l">
              <a:spcBef>
                <a:spcPts val="1600"/>
              </a:spcBef>
              <a:spcAft>
                <a:spcPts val="0"/>
              </a:spcAft>
              <a:buSzPts val="1800"/>
              <a:buChar char="●"/>
            </a:pPr>
            <a:r>
              <a:rPr lang="en" sz="1800"/>
              <a:t>We deployed the XGBOOST as it was the best model of the two</a:t>
            </a:r>
            <a:endParaRPr sz="1800"/>
          </a:p>
          <a:p>
            <a:pPr indent="0" lvl="0" marL="0" rtl="0" algn="l">
              <a:spcBef>
                <a:spcPts val="1600"/>
              </a:spcBef>
              <a:spcAft>
                <a:spcPts val="160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 Company Branding Guidelines XL by Slidesgo">
  <a:themeElements>
    <a:clrScheme name="Simple Light">
      <a:dk1>
        <a:srgbClr val="011446"/>
      </a:dk1>
      <a:lt1>
        <a:srgbClr val="FFFFFF"/>
      </a:lt1>
      <a:dk2>
        <a:srgbClr val="02227F"/>
      </a:dk2>
      <a:lt2>
        <a:srgbClr val="B7B7B7"/>
      </a:lt2>
      <a:accent1>
        <a:srgbClr val="FFFFFF"/>
      </a:accent1>
      <a:accent2>
        <a:srgbClr val="06BAD6"/>
      </a:accent2>
      <a:accent3>
        <a:srgbClr val="A1F1FE"/>
      </a:accent3>
      <a:accent4>
        <a:srgbClr val="079AB1"/>
      </a:accent4>
      <a:accent5>
        <a:srgbClr val="0081B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